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6"/>
  </p:notesMasterIdLst>
  <p:sldIdLst>
    <p:sldId id="262" r:id="rId2"/>
    <p:sldId id="267" r:id="rId3"/>
    <p:sldId id="258" r:id="rId4"/>
    <p:sldId id="269" r:id="rId5"/>
  </p:sldIdLst>
  <p:sldSz cx="14630400" cy="8229600"/>
  <p:notesSz cx="8229600" cy="14630400"/>
  <p:embeddedFontLst>
    <p:embeddedFont>
      <p:font typeface="Arial Black" panose="020B0A04020102020204" pitchFamily="34" charset="0"/>
      <p:bold r:id="rId7"/>
    </p:embeddedFont>
    <p:embeddedFont>
      <p:font typeface="Arial Narrow" panose="020B0606020202030204" pitchFamily="34" charset="0"/>
      <p:regular r:id="rId8"/>
      <p:bold r:id="rId9"/>
      <p:italic r:id="rId10"/>
      <p:boldItalic r:id="rId11"/>
    </p:embeddedFont>
    <p:embeddedFont>
      <p:font typeface="Bahnschrift" panose="020B0502040204020203" pitchFamily="34" charset="0"/>
      <p:regular r:id="rId12"/>
      <p:bold r:id="rId13"/>
    </p:embeddedFont>
    <p:embeddedFont>
      <p:font typeface="Bahnschrift SemiBold Condensed" panose="020B0502040204020203" pitchFamily="34" charset="0"/>
      <p:bold r:id="rId14"/>
    </p:embeddedFont>
    <p:embeddedFont>
      <p:font typeface="Bahnschrift SemiCondensed" panose="020B0502040204020203" pitchFamily="34" charset="0"/>
      <p:regular r:id="rId15"/>
      <p:bold r:id="rId16"/>
    </p:embeddedFont>
    <p:embeddedFont>
      <p:font typeface="Bernard MT Condensed" panose="02050806060905020404" pitchFamily="18" charset="0"/>
      <p:regular r:id="rId17"/>
    </p:embeddedFont>
    <p:embeddedFont>
      <p:font typeface="IBM Plex Sans Medium" panose="020B0603050203000203" pitchFamily="34" charset="0"/>
      <p:regular r:id="rId18"/>
      <p:italic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2A05D09B-5F3F-481A-A1DC-086F4B5CB179}">
          <p14:sldIdLst>
            <p14:sldId id="262"/>
            <p14:sldId id="267"/>
            <p14:sldId id="25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44444"/>
    <a:srgbClr val="2E39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DE972C-AB19-41DB-8CAB-0825E301BC1B}" v="801" dt="2025-03-19T19:09:54.1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5.fntdata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font" Target="fonts/font14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23" Type="http://schemas.openxmlformats.org/officeDocument/2006/relationships/font" Target="fonts/font17.fntdata"/><Relationship Id="rId28" Type="http://schemas.microsoft.com/office/2016/11/relationships/changesInfo" Target="changesInfos/changesInfo1.xml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font" Target="fonts/font16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LA LINGAIAH" userId="494053ef23b7323e" providerId="LiveId" clId="{9BDE972C-AB19-41DB-8CAB-0825E301BC1B}"/>
    <pc:docChg chg="undo redo custSel addSld delSld modSld sldOrd addSection modSection">
      <pc:chgData name="JALA LINGAIAH" userId="494053ef23b7323e" providerId="LiveId" clId="{9BDE972C-AB19-41DB-8CAB-0825E301BC1B}" dt="2025-03-19T19:09:54.168" v="2917"/>
      <pc:docMkLst>
        <pc:docMk/>
      </pc:docMkLst>
      <pc:sldChg chg="addSp delSp modSp add mod modTransition modAnim">
        <pc:chgData name="JALA LINGAIAH" userId="494053ef23b7323e" providerId="LiveId" clId="{9BDE972C-AB19-41DB-8CAB-0825E301BC1B}" dt="2025-03-19T18:59:18.800" v="2913"/>
        <pc:sldMkLst>
          <pc:docMk/>
          <pc:sldMk cId="0" sldId="258"/>
        </pc:sldMkLst>
        <pc:spChg chg="mod">
          <ac:chgData name="JALA LINGAIAH" userId="494053ef23b7323e" providerId="LiveId" clId="{9BDE972C-AB19-41DB-8CAB-0825E301BC1B}" dt="2025-03-19T10:19:46.841" v="1663" actId="1076"/>
          <ac:spMkLst>
            <pc:docMk/>
            <pc:sldMk cId="0" sldId="258"/>
            <ac:spMk id="2" creationId="{00000000-0000-0000-0000-000000000000}"/>
          </ac:spMkLst>
        </pc:spChg>
        <pc:spChg chg="mod">
          <ac:chgData name="JALA LINGAIAH" userId="494053ef23b7323e" providerId="LiveId" clId="{9BDE972C-AB19-41DB-8CAB-0825E301BC1B}" dt="2025-03-19T13:14:29.962" v="1789" actId="1076"/>
          <ac:spMkLst>
            <pc:docMk/>
            <pc:sldMk cId="0" sldId="258"/>
            <ac:spMk id="4" creationId="{00000000-0000-0000-0000-000000000000}"/>
          </ac:spMkLst>
        </pc:spChg>
        <pc:spChg chg="del">
          <ac:chgData name="JALA LINGAIAH" userId="494053ef23b7323e" providerId="LiveId" clId="{9BDE972C-AB19-41DB-8CAB-0825E301BC1B}" dt="2025-03-19T09:53:51.361" v="1423" actId="478"/>
          <ac:spMkLst>
            <pc:docMk/>
            <pc:sldMk cId="0" sldId="258"/>
            <ac:spMk id="5" creationId="{00000000-0000-0000-0000-000000000000}"/>
          </ac:spMkLst>
        </pc:spChg>
        <pc:spChg chg="mod">
          <ac:chgData name="JALA LINGAIAH" userId="494053ef23b7323e" providerId="LiveId" clId="{9BDE972C-AB19-41DB-8CAB-0825E301BC1B}" dt="2025-03-19T13:14:26.487" v="1779" actId="1076"/>
          <ac:spMkLst>
            <pc:docMk/>
            <pc:sldMk cId="0" sldId="258"/>
            <ac:spMk id="7" creationId="{00000000-0000-0000-0000-000000000000}"/>
          </ac:spMkLst>
        </pc:spChg>
        <pc:spChg chg="del mod">
          <ac:chgData name="JALA LINGAIAH" userId="494053ef23b7323e" providerId="LiveId" clId="{9BDE972C-AB19-41DB-8CAB-0825E301BC1B}" dt="2025-03-19T14:25:38.348" v="1961" actId="478"/>
          <ac:spMkLst>
            <pc:docMk/>
            <pc:sldMk cId="0" sldId="258"/>
            <ac:spMk id="8" creationId="{00000000-0000-0000-0000-000000000000}"/>
          </ac:spMkLst>
        </pc:spChg>
        <pc:spChg chg="mod">
          <ac:chgData name="JALA LINGAIAH" userId="494053ef23b7323e" providerId="LiveId" clId="{9BDE972C-AB19-41DB-8CAB-0825E301BC1B}" dt="2025-03-19T08:54:36.923" v="733" actId="1076"/>
          <ac:spMkLst>
            <pc:docMk/>
            <pc:sldMk cId="0" sldId="258"/>
            <ac:spMk id="10" creationId="{00000000-0000-0000-0000-000000000000}"/>
          </ac:spMkLst>
        </pc:spChg>
        <pc:spChg chg="del">
          <ac:chgData name="JALA LINGAIAH" userId="494053ef23b7323e" providerId="LiveId" clId="{9BDE972C-AB19-41DB-8CAB-0825E301BC1B}" dt="2025-03-19T09:53:45.678" v="1422" actId="478"/>
          <ac:spMkLst>
            <pc:docMk/>
            <pc:sldMk cId="0" sldId="258"/>
            <ac:spMk id="11" creationId="{00000000-0000-0000-0000-000000000000}"/>
          </ac:spMkLst>
        </pc:spChg>
        <pc:spChg chg="mod">
          <ac:chgData name="JALA LINGAIAH" userId="494053ef23b7323e" providerId="LiveId" clId="{9BDE972C-AB19-41DB-8CAB-0825E301BC1B}" dt="2025-03-19T08:54:55.718" v="736" actId="1076"/>
          <ac:spMkLst>
            <pc:docMk/>
            <pc:sldMk cId="0" sldId="258"/>
            <ac:spMk id="13" creationId="{00000000-0000-0000-0000-000000000000}"/>
          </ac:spMkLst>
        </pc:spChg>
        <pc:spChg chg="add del mod">
          <ac:chgData name="JALA LINGAIAH" userId="494053ef23b7323e" providerId="LiveId" clId="{9BDE972C-AB19-41DB-8CAB-0825E301BC1B}" dt="2025-03-19T08:50:03.019" v="684"/>
          <ac:spMkLst>
            <pc:docMk/>
            <pc:sldMk cId="0" sldId="258"/>
            <ac:spMk id="17" creationId="{341C5A79-67E0-4E19-2048-15C5F26704D9}"/>
          </ac:spMkLst>
        </pc:spChg>
        <pc:spChg chg="add mod">
          <ac:chgData name="JALA LINGAIAH" userId="494053ef23b7323e" providerId="LiveId" clId="{9BDE972C-AB19-41DB-8CAB-0825E301BC1B}" dt="2025-03-19T15:19:01.198" v="2246" actId="20577"/>
          <ac:spMkLst>
            <pc:docMk/>
            <pc:sldMk cId="0" sldId="258"/>
            <ac:spMk id="20" creationId="{17F53245-1FCE-8920-13C1-B61934FE495F}"/>
          </ac:spMkLst>
        </pc:spChg>
        <pc:spChg chg="add mod">
          <ac:chgData name="JALA LINGAIAH" userId="494053ef23b7323e" providerId="LiveId" clId="{9BDE972C-AB19-41DB-8CAB-0825E301BC1B}" dt="2025-03-19T15:19:29.372" v="2253" actId="1076"/>
          <ac:spMkLst>
            <pc:docMk/>
            <pc:sldMk cId="0" sldId="258"/>
            <ac:spMk id="25" creationId="{D2635EEE-FAD5-297F-4688-8468F9DB1794}"/>
          </ac:spMkLst>
        </pc:spChg>
        <pc:spChg chg="add del mod">
          <ac:chgData name="JALA LINGAIAH" userId="494053ef23b7323e" providerId="LiveId" clId="{9BDE972C-AB19-41DB-8CAB-0825E301BC1B}" dt="2025-03-19T13:14:57.329" v="1797" actId="478"/>
          <ac:spMkLst>
            <pc:docMk/>
            <pc:sldMk cId="0" sldId="258"/>
            <ac:spMk id="27" creationId="{0D850E87-5B57-C97E-87A0-37FB55889673}"/>
          </ac:spMkLst>
        </pc:spChg>
        <pc:spChg chg="add del mod">
          <ac:chgData name="JALA LINGAIAH" userId="494053ef23b7323e" providerId="LiveId" clId="{9BDE972C-AB19-41DB-8CAB-0825E301BC1B}" dt="2025-03-19T13:14:57.331" v="1799"/>
          <ac:spMkLst>
            <pc:docMk/>
            <pc:sldMk cId="0" sldId="258"/>
            <ac:spMk id="30" creationId="{92744D0D-41C5-45A4-BCEB-C8BF27E43FC9}"/>
          </ac:spMkLst>
        </pc:spChg>
        <pc:spChg chg="add del mod">
          <ac:chgData name="JALA LINGAIAH" userId="494053ef23b7323e" providerId="LiveId" clId="{9BDE972C-AB19-41DB-8CAB-0825E301BC1B}" dt="2025-03-19T09:56:34.720" v="1425" actId="478"/>
          <ac:spMkLst>
            <pc:docMk/>
            <pc:sldMk cId="0" sldId="258"/>
            <ac:spMk id="31" creationId="{39A97691-2798-AE12-6C71-BA0FC0E0B0ED}"/>
          </ac:spMkLst>
        </pc:spChg>
        <pc:spChg chg="add del mod">
          <ac:chgData name="JALA LINGAIAH" userId="494053ef23b7323e" providerId="LiveId" clId="{9BDE972C-AB19-41DB-8CAB-0825E301BC1B}" dt="2025-03-19T09:51:32.427" v="1397" actId="11529"/>
          <ac:spMkLst>
            <pc:docMk/>
            <pc:sldMk cId="0" sldId="258"/>
            <ac:spMk id="32" creationId="{07A7B5F4-44C7-C6F6-A9AC-DF5374D52766}"/>
          </ac:spMkLst>
        </pc:spChg>
        <pc:spChg chg="add del mod">
          <ac:chgData name="JALA LINGAIAH" userId="494053ef23b7323e" providerId="LiveId" clId="{9BDE972C-AB19-41DB-8CAB-0825E301BC1B}" dt="2025-03-19T12:24:14.544" v="1760" actId="478"/>
          <ac:spMkLst>
            <pc:docMk/>
            <pc:sldMk cId="0" sldId="258"/>
            <ac:spMk id="41" creationId="{E808C2B8-3BAE-C471-5E81-7CC7540645F3}"/>
          </ac:spMkLst>
        </pc:spChg>
        <pc:spChg chg="add del">
          <ac:chgData name="JALA LINGAIAH" userId="494053ef23b7323e" providerId="LiveId" clId="{9BDE972C-AB19-41DB-8CAB-0825E301BC1B}" dt="2025-03-19T13:15:29.505" v="1801" actId="11529"/>
          <ac:spMkLst>
            <pc:docMk/>
            <pc:sldMk cId="0" sldId="258"/>
            <ac:spMk id="42" creationId="{AD026FEF-0E4C-3FEA-4F05-88411F9A3520}"/>
          </ac:spMkLst>
        </pc:spChg>
        <pc:spChg chg="add mod">
          <ac:chgData name="JALA LINGAIAH" userId="494053ef23b7323e" providerId="LiveId" clId="{9BDE972C-AB19-41DB-8CAB-0825E301BC1B}" dt="2025-03-19T14:53:35.748" v="2046" actId="782"/>
          <ac:spMkLst>
            <pc:docMk/>
            <pc:sldMk cId="0" sldId="258"/>
            <ac:spMk id="43" creationId="{1572C3DA-FB22-F801-C6FA-A5AC227046B3}"/>
          </ac:spMkLst>
        </pc:spChg>
        <pc:spChg chg="add del mod">
          <ac:chgData name="JALA LINGAIAH" userId="494053ef23b7323e" providerId="LiveId" clId="{9BDE972C-AB19-41DB-8CAB-0825E301BC1B}" dt="2025-03-19T13:26:15.154" v="1943"/>
          <ac:spMkLst>
            <pc:docMk/>
            <pc:sldMk cId="0" sldId="258"/>
            <ac:spMk id="45" creationId="{447A9D6E-5DCB-A7BA-150C-B3382D6B290B}"/>
          </ac:spMkLst>
        </pc:spChg>
        <pc:spChg chg="add mod">
          <ac:chgData name="JALA LINGAIAH" userId="494053ef23b7323e" providerId="LiveId" clId="{9BDE972C-AB19-41DB-8CAB-0825E301BC1B}" dt="2025-03-19T13:24:54.899" v="1933" actId="1076"/>
          <ac:spMkLst>
            <pc:docMk/>
            <pc:sldMk cId="0" sldId="258"/>
            <ac:spMk id="46" creationId="{E32DB0F1-7FA7-9275-E32D-57DC1C16507B}"/>
          </ac:spMkLst>
        </pc:spChg>
        <pc:spChg chg="add mod">
          <ac:chgData name="JALA LINGAIAH" userId="494053ef23b7323e" providerId="LiveId" clId="{9BDE972C-AB19-41DB-8CAB-0825E301BC1B}" dt="2025-03-19T16:25:12.826" v="2687" actId="1076"/>
          <ac:spMkLst>
            <pc:docMk/>
            <pc:sldMk cId="0" sldId="258"/>
            <ac:spMk id="47" creationId="{30061DB5-C3D5-4E29-2C78-37718EC36C01}"/>
          </ac:spMkLst>
        </pc:spChg>
        <pc:spChg chg="add mod">
          <ac:chgData name="JALA LINGAIAH" userId="494053ef23b7323e" providerId="LiveId" clId="{9BDE972C-AB19-41DB-8CAB-0825E301BC1B}" dt="2025-03-19T16:25:04.553" v="2686" actId="1076"/>
          <ac:spMkLst>
            <pc:docMk/>
            <pc:sldMk cId="0" sldId="258"/>
            <ac:spMk id="48" creationId="{F25EE170-93AF-44F5-6603-FFF6BED602DE}"/>
          </ac:spMkLst>
        </pc:spChg>
        <pc:spChg chg="add mod">
          <ac:chgData name="JALA LINGAIAH" userId="494053ef23b7323e" providerId="LiveId" clId="{9BDE972C-AB19-41DB-8CAB-0825E301BC1B}" dt="2025-03-19T16:24:59.400" v="2685" actId="1076"/>
          <ac:spMkLst>
            <pc:docMk/>
            <pc:sldMk cId="0" sldId="258"/>
            <ac:spMk id="49" creationId="{5A8AB1D5-34D4-83B0-01D2-DED3A37080C7}"/>
          </ac:spMkLst>
        </pc:spChg>
        <pc:spChg chg="add mod">
          <ac:chgData name="JALA LINGAIAH" userId="494053ef23b7323e" providerId="LiveId" clId="{9BDE972C-AB19-41DB-8CAB-0825E301BC1B}" dt="2025-03-19T14:25:48.635" v="1962" actId="1076"/>
          <ac:spMkLst>
            <pc:docMk/>
            <pc:sldMk cId="0" sldId="258"/>
            <ac:spMk id="50" creationId="{9E2FB002-E738-5D14-A28C-9AB71A5A596C}"/>
          </ac:spMkLst>
        </pc:spChg>
        <pc:spChg chg="add mod">
          <ac:chgData name="JALA LINGAIAH" userId="494053ef23b7323e" providerId="LiveId" clId="{9BDE972C-AB19-41DB-8CAB-0825E301BC1B}" dt="2025-03-19T16:59:23.536" v="2866" actId="1076"/>
          <ac:spMkLst>
            <pc:docMk/>
            <pc:sldMk cId="0" sldId="258"/>
            <ac:spMk id="58" creationId="{CEB4A5AE-71E0-18A6-9B86-C8FD69325180}"/>
          </ac:spMkLst>
        </pc:spChg>
        <pc:picChg chg="mod">
          <ac:chgData name="JALA LINGAIAH" userId="494053ef23b7323e" providerId="LiveId" clId="{9BDE972C-AB19-41DB-8CAB-0825E301BC1B}" dt="2025-03-19T15:12:59.317" v="2194" actId="1076"/>
          <ac:picMkLst>
            <pc:docMk/>
            <pc:sldMk cId="0" sldId="258"/>
            <ac:picMk id="3" creationId="{00000000-0000-0000-0000-000000000000}"/>
          </ac:picMkLst>
        </pc:picChg>
        <pc:picChg chg="add del mod">
          <ac:chgData name="JALA LINGAIAH" userId="494053ef23b7323e" providerId="LiveId" clId="{9BDE972C-AB19-41DB-8CAB-0825E301BC1B}" dt="2025-03-19T18:21:13.839" v="2895"/>
          <ac:picMkLst>
            <pc:docMk/>
            <pc:sldMk cId="0" sldId="258"/>
            <ac:picMk id="5" creationId="{6D3BB181-CB04-759B-EC17-ED2D95DA85A5}"/>
          </ac:picMkLst>
        </pc:picChg>
        <pc:picChg chg="mod">
          <ac:chgData name="JALA LINGAIAH" userId="494053ef23b7323e" providerId="LiveId" clId="{9BDE972C-AB19-41DB-8CAB-0825E301BC1B}" dt="2025-03-19T15:13:04.184" v="2196" actId="1076"/>
          <ac:picMkLst>
            <pc:docMk/>
            <pc:sldMk cId="0" sldId="258"/>
            <ac:picMk id="6" creationId="{00000000-0000-0000-0000-000000000000}"/>
          </ac:picMkLst>
        </pc:picChg>
        <pc:picChg chg="add del mod">
          <ac:chgData name="JALA LINGAIAH" userId="494053ef23b7323e" providerId="LiveId" clId="{9BDE972C-AB19-41DB-8CAB-0825E301BC1B}" dt="2025-03-19T18:23:19.159" v="2896"/>
          <ac:picMkLst>
            <pc:docMk/>
            <pc:sldMk cId="0" sldId="258"/>
            <ac:picMk id="8" creationId="{4D009157-1C74-37FD-AC76-D81B1C67D132}"/>
          </ac:picMkLst>
        </pc:picChg>
        <pc:picChg chg="mod">
          <ac:chgData name="JALA LINGAIAH" userId="494053ef23b7323e" providerId="LiveId" clId="{9BDE972C-AB19-41DB-8CAB-0825E301BC1B}" dt="2025-03-19T16:24:15.552" v="2683" actId="1076"/>
          <ac:picMkLst>
            <pc:docMk/>
            <pc:sldMk cId="0" sldId="258"/>
            <ac:picMk id="9" creationId="{00000000-0000-0000-0000-000000000000}"/>
          </ac:picMkLst>
        </pc:picChg>
        <pc:picChg chg="add del mod">
          <ac:chgData name="JALA LINGAIAH" userId="494053ef23b7323e" providerId="LiveId" clId="{9BDE972C-AB19-41DB-8CAB-0825E301BC1B}" dt="2025-03-19T18:32:30.466" v="2897"/>
          <ac:picMkLst>
            <pc:docMk/>
            <pc:sldMk cId="0" sldId="258"/>
            <ac:picMk id="11" creationId="{82770FEF-77A2-1943-116A-72ACB444F039}"/>
          </ac:picMkLst>
        </pc:picChg>
        <pc:picChg chg="mod">
          <ac:chgData name="JALA LINGAIAH" userId="494053ef23b7323e" providerId="LiveId" clId="{9BDE972C-AB19-41DB-8CAB-0825E301BC1B}" dt="2025-03-19T15:13:22.414" v="2200" actId="1076"/>
          <ac:picMkLst>
            <pc:docMk/>
            <pc:sldMk cId="0" sldId="258"/>
            <ac:picMk id="12" creationId="{00000000-0000-0000-0000-000000000000}"/>
          </ac:picMkLst>
        </pc:picChg>
        <pc:picChg chg="add del mod">
          <ac:chgData name="JALA LINGAIAH" userId="494053ef23b7323e" providerId="LiveId" clId="{9BDE972C-AB19-41DB-8CAB-0825E301BC1B}" dt="2025-03-19T18:33:23.676" v="2898"/>
          <ac:picMkLst>
            <pc:docMk/>
            <pc:sldMk cId="0" sldId="258"/>
            <ac:picMk id="15" creationId="{CB097293-D695-B4E1-330D-ACDCE27765AC}"/>
          </ac:picMkLst>
        </pc:picChg>
        <pc:picChg chg="add mod">
          <ac:chgData name="JALA LINGAIAH" userId="494053ef23b7323e" providerId="LiveId" clId="{9BDE972C-AB19-41DB-8CAB-0825E301BC1B}" dt="2025-03-19T13:14:27.736" v="1783" actId="1076"/>
          <ac:picMkLst>
            <pc:docMk/>
            <pc:sldMk cId="0" sldId="258"/>
            <ac:picMk id="16" creationId="{B3FD2D3E-76DA-9AC2-2DBB-CD76799CFF34}"/>
          </ac:picMkLst>
        </pc:picChg>
        <pc:picChg chg="add del mod">
          <ac:chgData name="JALA LINGAIAH" userId="494053ef23b7323e" providerId="LiveId" clId="{9BDE972C-AB19-41DB-8CAB-0825E301BC1B}" dt="2025-03-19T18:34:14.479" v="2899"/>
          <ac:picMkLst>
            <pc:docMk/>
            <pc:sldMk cId="0" sldId="258"/>
            <ac:picMk id="17" creationId="{4AD171C6-E46F-B82E-8A2A-76BDA9A64E89}"/>
          </ac:picMkLst>
        </pc:picChg>
        <pc:picChg chg="add mod">
          <ac:chgData name="JALA LINGAIAH" userId="494053ef23b7323e" providerId="LiveId" clId="{9BDE972C-AB19-41DB-8CAB-0825E301BC1B}" dt="2025-03-19T08:51:33.546" v="705" actId="1076"/>
          <ac:picMkLst>
            <pc:docMk/>
            <pc:sldMk cId="0" sldId="258"/>
            <ac:picMk id="18" creationId="{83A7B3B0-5213-4087-BF43-88AFB5471B44}"/>
          </ac:picMkLst>
        </pc:picChg>
        <pc:picChg chg="add mod">
          <ac:chgData name="JALA LINGAIAH" userId="494053ef23b7323e" providerId="LiveId" clId="{9BDE972C-AB19-41DB-8CAB-0825E301BC1B}" dt="2025-03-19T08:51:12.729" v="701" actId="1076"/>
          <ac:picMkLst>
            <pc:docMk/>
            <pc:sldMk cId="0" sldId="258"/>
            <ac:picMk id="19" creationId="{F4DB7EFA-1790-02D3-2313-10C497378764}"/>
          </ac:picMkLst>
        </pc:picChg>
        <pc:picChg chg="add del mod">
          <ac:chgData name="JALA LINGAIAH" userId="494053ef23b7323e" providerId="LiveId" clId="{9BDE972C-AB19-41DB-8CAB-0825E301BC1B}" dt="2025-03-19T18:34:31.504" v="2900"/>
          <ac:picMkLst>
            <pc:docMk/>
            <pc:sldMk cId="0" sldId="258"/>
            <ac:picMk id="21" creationId="{80CA6DFC-FDD8-8DBA-ECDF-A9F9A2CCEF37}"/>
          </ac:picMkLst>
        </pc:picChg>
        <pc:picChg chg="del">
          <ac:chgData name="JALA LINGAIAH" userId="494053ef23b7323e" providerId="LiveId" clId="{9BDE972C-AB19-41DB-8CAB-0825E301BC1B}" dt="2025-03-19T08:48:53.460" v="659"/>
          <ac:picMkLst>
            <pc:docMk/>
            <pc:sldMk cId="0" sldId="258"/>
            <ac:picMk id="22" creationId="{36E7FB4B-1056-C867-89A1-3E26A92CF5D4}"/>
          </ac:picMkLst>
        </pc:picChg>
        <pc:picChg chg="add del mod">
          <ac:chgData name="JALA LINGAIAH" userId="494053ef23b7323e" providerId="LiveId" clId="{9BDE972C-AB19-41DB-8CAB-0825E301BC1B}" dt="2025-03-19T18:35:05.358" v="2901"/>
          <ac:picMkLst>
            <pc:docMk/>
            <pc:sldMk cId="0" sldId="258"/>
            <ac:picMk id="22" creationId="{C096FDE5-C3E8-09D1-A401-5104FE8841CF}"/>
          </ac:picMkLst>
        </pc:picChg>
        <pc:picChg chg="add mod">
          <ac:chgData name="JALA LINGAIAH" userId="494053ef23b7323e" providerId="LiveId" clId="{9BDE972C-AB19-41DB-8CAB-0825E301BC1B}" dt="2025-03-19T15:16:31.644" v="2239" actId="1076"/>
          <ac:picMkLst>
            <pc:docMk/>
            <pc:sldMk cId="0" sldId="258"/>
            <ac:picMk id="23" creationId="{C0678427-E619-C022-968D-5110AF217864}"/>
          </ac:picMkLst>
        </pc:picChg>
        <pc:picChg chg="add mod">
          <ac:chgData name="JALA LINGAIAH" userId="494053ef23b7323e" providerId="LiveId" clId="{9BDE972C-AB19-41DB-8CAB-0825E301BC1B}" dt="2025-03-19T15:16:00.485" v="2234" actId="688"/>
          <ac:picMkLst>
            <pc:docMk/>
            <pc:sldMk cId="0" sldId="258"/>
            <ac:picMk id="24" creationId="{9DDA547C-BE2C-E098-1812-2C5A21D4D952}"/>
          </ac:picMkLst>
        </pc:picChg>
        <pc:picChg chg="add del mod">
          <ac:chgData name="JALA LINGAIAH" userId="494053ef23b7323e" providerId="LiveId" clId="{9BDE972C-AB19-41DB-8CAB-0825E301BC1B}" dt="2025-03-19T18:35:18.050" v="2902"/>
          <ac:picMkLst>
            <pc:docMk/>
            <pc:sldMk cId="0" sldId="258"/>
            <ac:picMk id="26" creationId="{16C4E6CD-FE06-DDD8-51E5-A32BA7D90EB9}"/>
          </ac:picMkLst>
        </pc:picChg>
        <pc:picChg chg="add del mod">
          <ac:chgData name="JALA LINGAIAH" userId="494053ef23b7323e" providerId="LiveId" clId="{9BDE972C-AB19-41DB-8CAB-0825E301BC1B}" dt="2025-03-19T09:16:49.087" v="754" actId="21"/>
          <ac:picMkLst>
            <pc:docMk/>
            <pc:sldMk cId="0" sldId="258"/>
            <ac:picMk id="26" creationId="{B7222296-C724-A71B-3B49-F7D63EA79E87}"/>
          </ac:picMkLst>
        </pc:picChg>
        <pc:picChg chg="add del mod">
          <ac:chgData name="JALA LINGAIAH" userId="494053ef23b7323e" providerId="LiveId" clId="{9BDE972C-AB19-41DB-8CAB-0825E301BC1B}" dt="2025-03-19T18:37:16.472" v="2903"/>
          <ac:picMkLst>
            <pc:docMk/>
            <pc:sldMk cId="0" sldId="258"/>
            <ac:picMk id="27" creationId="{065C9E36-8BDD-FC10-C033-FCA3639778E2}"/>
          </ac:picMkLst>
        </pc:picChg>
        <pc:picChg chg="add del mod">
          <ac:chgData name="JALA LINGAIAH" userId="494053ef23b7323e" providerId="LiveId" clId="{9BDE972C-AB19-41DB-8CAB-0825E301BC1B}" dt="2025-03-19T18:59:18.800" v="2913"/>
          <ac:picMkLst>
            <pc:docMk/>
            <pc:sldMk cId="0" sldId="258"/>
            <ac:picMk id="28" creationId="{6DB6DDA1-2121-F97C-D6CF-73F020DC0148}"/>
          </ac:picMkLst>
        </pc:picChg>
        <pc:picChg chg="add mod">
          <ac:chgData name="JALA LINGAIAH" userId="494053ef23b7323e" providerId="LiveId" clId="{9BDE972C-AB19-41DB-8CAB-0825E301BC1B}" dt="2025-03-19T18:59:18.800" v="2913"/>
          <ac:picMkLst>
            <pc:docMk/>
            <pc:sldMk cId="0" sldId="258"/>
            <ac:picMk id="29" creationId="{55717F1E-14EC-1A90-A16D-7EE07AE2CA32}"/>
          </ac:picMkLst>
        </pc:picChg>
        <pc:picChg chg="add mod">
          <ac:chgData name="JALA LINGAIAH" userId="494053ef23b7323e" providerId="LiveId" clId="{9BDE972C-AB19-41DB-8CAB-0825E301BC1B}" dt="2025-03-19T10:21:14.960" v="1684" actId="1076"/>
          <ac:picMkLst>
            <pc:docMk/>
            <pc:sldMk cId="0" sldId="258"/>
            <ac:picMk id="33" creationId="{AE88836A-708F-5CE2-B114-F61815F0CED8}"/>
          </ac:picMkLst>
        </pc:picChg>
        <pc:picChg chg="add mod">
          <ac:chgData name="JALA LINGAIAH" userId="494053ef23b7323e" providerId="LiveId" clId="{9BDE972C-AB19-41DB-8CAB-0825E301BC1B}" dt="2025-03-19T10:21:25.460" v="1685"/>
          <ac:picMkLst>
            <pc:docMk/>
            <pc:sldMk cId="0" sldId="258"/>
            <ac:picMk id="34" creationId="{E0BB0573-CFD4-344C-10D4-03A4D5E660E0}"/>
          </ac:picMkLst>
        </pc:picChg>
        <pc:picChg chg="add mod">
          <ac:chgData name="JALA LINGAIAH" userId="494053ef23b7323e" providerId="LiveId" clId="{9BDE972C-AB19-41DB-8CAB-0825E301BC1B}" dt="2025-03-19T10:21:34.935" v="1688" actId="1076"/>
          <ac:picMkLst>
            <pc:docMk/>
            <pc:sldMk cId="0" sldId="258"/>
            <ac:picMk id="35" creationId="{D62FED9F-B38F-6FAA-2543-60DC8FF3D7CA}"/>
          </ac:picMkLst>
        </pc:picChg>
        <pc:picChg chg="add del mod">
          <ac:chgData name="JALA LINGAIAH" userId="494053ef23b7323e" providerId="LiveId" clId="{9BDE972C-AB19-41DB-8CAB-0825E301BC1B}" dt="2025-03-19T10:25:42.006" v="1745" actId="478"/>
          <ac:picMkLst>
            <pc:docMk/>
            <pc:sldMk cId="0" sldId="258"/>
            <ac:picMk id="36" creationId="{6661149C-5229-ECD6-0C87-13847643C840}"/>
          </ac:picMkLst>
        </pc:picChg>
        <pc:picChg chg="add del mod">
          <ac:chgData name="JALA LINGAIAH" userId="494053ef23b7323e" providerId="LiveId" clId="{9BDE972C-AB19-41DB-8CAB-0825E301BC1B}" dt="2025-03-19T10:25:46.299" v="1747" actId="478"/>
          <ac:picMkLst>
            <pc:docMk/>
            <pc:sldMk cId="0" sldId="258"/>
            <ac:picMk id="37" creationId="{6AEA5F16-DFFE-81AB-83FE-9EE539505A58}"/>
          </ac:picMkLst>
        </pc:picChg>
        <pc:picChg chg="add del mod">
          <ac:chgData name="JALA LINGAIAH" userId="494053ef23b7323e" providerId="LiveId" clId="{9BDE972C-AB19-41DB-8CAB-0825E301BC1B}" dt="2025-03-19T10:25:40.580" v="1744" actId="478"/>
          <ac:picMkLst>
            <pc:docMk/>
            <pc:sldMk cId="0" sldId="258"/>
            <ac:picMk id="38" creationId="{B6D297E9-1596-BE49-5B9E-DA790DE52D35}"/>
          </ac:picMkLst>
        </pc:picChg>
        <pc:picChg chg="add del mod">
          <ac:chgData name="JALA LINGAIAH" userId="494053ef23b7323e" providerId="LiveId" clId="{9BDE972C-AB19-41DB-8CAB-0825E301BC1B}" dt="2025-03-19T10:25:39.387" v="1743" actId="478"/>
          <ac:picMkLst>
            <pc:docMk/>
            <pc:sldMk cId="0" sldId="258"/>
            <ac:picMk id="39" creationId="{24AFED23-8A11-05E3-095A-3CBC78C24615}"/>
          </ac:picMkLst>
        </pc:picChg>
        <pc:picChg chg="add del mod">
          <ac:chgData name="JALA LINGAIAH" userId="494053ef23b7323e" providerId="LiveId" clId="{9BDE972C-AB19-41DB-8CAB-0825E301BC1B}" dt="2025-03-19T10:25:44.718" v="1746" actId="478"/>
          <ac:picMkLst>
            <pc:docMk/>
            <pc:sldMk cId="0" sldId="258"/>
            <ac:picMk id="40" creationId="{C2786D88-8FB3-5CF0-0A83-BC4CE05327FF}"/>
          </ac:picMkLst>
        </pc:picChg>
        <pc:picChg chg="add mod">
          <ac:chgData name="JALA LINGAIAH" userId="494053ef23b7323e" providerId="LiveId" clId="{9BDE972C-AB19-41DB-8CAB-0825E301BC1B}" dt="2025-03-19T15:14:26.654" v="2217" actId="14100"/>
          <ac:picMkLst>
            <pc:docMk/>
            <pc:sldMk cId="0" sldId="258"/>
            <ac:picMk id="60" creationId="{B823DCD8-319E-04FA-469E-D43A43AE3550}"/>
          </ac:picMkLst>
        </pc:picChg>
        <pc:picChg chg="add mod">
          <ac:chgData name="JALA LINGAIAH" userId="494053ef23b7323e" providerId="LiveId" clId="{9BDE972C-AB19-41DB-8CAB-0825E301BC1B}" dt="2025-03-19T16:25:36.812" v="2694" actId="1076"/>
          <ac:picMkLst>
            <pc:docMk/>
            <pc:sldMk cId="0" sldId="258"/>
            <ac:picMk id="62" creationId="{93F85910-DDBF-DC3B-E0B2-5513B2CBF44B}"/>
          </ac:picMkLst>
        </pc:picChg>
        <pc:picChg chg="add mod">
          <ac:chgData name="JALA LINGAIAH" userId="494053ef23b7323e" providerId="LiveId" clId="{9BDE972C-AB19-41DB-8CAB-0825E301BC1B}" dt="2025-03-19T16:25:34.825" v="2693" actId="1076"/>
          <ac:picMkLst>
            <pc:docMk/>
            <pc:sldMk cId="0" sldId="258"/>
            <ac:picMk id="64" creationId="{1BF0C529-41E3-28E4-87C7-D37F3B359277}"/>
          </ac:picMkLst>
        </pc:picChg>
        <pc:picChg chg="add mod">
          <ac:chgData name="JALA LINGAIAH" userId="494053ef23b7323e" providerId="LiveId" clId="{9BDE972C-AB19-41DB-8CAB-0825E301BC1B}" dt="2025-03-19T16:25:20.952" v="2689" actId="1076"/>
          <ac:picMkLst>
            <pc:docMk/>
            <pc:sldMk cId="0" sldId="258"/>
            <ac:picMk id="66" creationId="{9019C58D-5D57-00CC-7E43-EB24B7140488}"/>
          </ac:picMkLst>
        </pc:picChg>
        <pc:picChg chg="add mod">
          <ac:chgData name="JALA LINGAIAH" userId="494053ef23b7323e" providerId="LiveId" clId="{9BDE972C-AB19-41DB-8CAB-0825E301BC1B}" dt="2025-03-19T15:21:24.440" v="2257" actId="1076"/>
          <ac:picMkLst>
            <pc:docMk/>
            <pc:sldMk cId="0" sldId="258"/>
            <ac:picMk id="68" creationId="{37B27E63-235B-68B5-24E6-C9DE1CB69976}"/>
          </ac:picMkLst>
        </pc:picChg>
        <pc:cxnChg chg="add del">
          <ac:chgData name="JALA LINGAIAH" userId="494053ef23b7323e" providerId="LiveId" clId="{9BDE972C-AB19-41DB-8CAB-0825E301BC1B}" dt="2025-03-19T09:17:38.504" v="759" actId="11529"/>
          <ac:cxnSpMkLst>
            <pc:docMk/>
            <pc:sldMk cId="0" sldId="258"/>
            <ac:cxnSpMk id="29" creationId="{9BFAF5CD-7403-AB27-1BDA-1F836B8C125C}"/>
          </ac:cxnSpMkLst>
        </pc:cxnChg>
        <pc:cxnChg chg="add mod">
          <ac:chgData name="JALA LINGAIAH" userId="494053ef23b7323e" providerId="LiveId" clId="{9BDE972C-AB19-41DB-8CAB-0825E301BC1B}" dt="2025-03-19T13:25:29.132" v="1938" actId="14100"/>
          <ac:cxnSpMkLst>
            <pc:docMk/>
            <pc:sldMk cId="0" sldId="258"/>
            <ac:cxnSpMk id="52" creationId="{7CB5C79C-7307-C577-7DAE-1C4BFD813812}"/>
          </ac:cxnSpMkLst>
        </pc:cxnChg>
        <pc:cxnChg chg="add mod">
          <ac:chgData name="JALA LINGAIAH" userId="494053ef23b7323e" providerId="LiveId" clId="{9BDE972C-AB19-41DB-8CAB-0825E301BC1B}" dt="2025-03-19T13:25:34.314" v="1939" actId="14100"/>
          <ac:cxnSpMkLst>
            <pc:docMk/>
            <pc:sldMk cId="0" sldId="258"/>
            <ac:cxnSpMk id="53" creationId="{588D8C47-78E9-7C45-6B82-D2AAED243043}"/>
          </ac:cxnSpMkLst>
        </pc:cxnChg>
      </pc:sldChg>
      <pc:sldChg chg="addSp delSp modSp add mod modTransition delAnim modAnim">
        <pc:chgData name="JALA LINGAIAH" userId="494053ef23b7323e" providerId="LiveId" clId="{9BDE972C-AB19-41DB-8CAB-0825E301BC1B}" dt="2025-03-19T18:44:19.022" v="2906"/>
        <pc:sldMkLst>
          <pc:docMk/>
          <pc:sldMk cId="0" sldId="262"/>
        </pc:sldMkLst>
        <pc:spChg chg="mod">
          <ac:chgData name="JALA LINGAIAH" userId="494053ef23b7323e" providerId="LiveId" clId="{9BDE972C-AB19-41DB-8CAB-0825E301BC1B}" dt="2025-03-18T17:02:08.081" v="17" actId="20577"/>
          <ac:spMkLst>
            <pc:docMk/>
            <pc:sldMk cId="0" sldId="262"/>
            <ac:spMk id="3" creationId="{00000000-0000-0000-0000-000000000000}"/>
          </ac:spMkLst>
        </pc:spChg>
        <pc:spChg chg="mod">
          <ac:chgData name="JALA LINGAIAH" userId="494053ef23b7323e" providerId="LiveId" clId="{9BDE972C-AB19-41DB-8CAB-0825E301BC1B}" dt="2025-03-19T10:01:34.381" v="1431" actId="404"/>
          <ac:spMkLst>
            <pc:docMk/>
            <pc:sldMk cId="0" sldId="262"/>
            <ac:spMk id="5" creationId="{00000000-0000-0000-0000-000000000000}"/>
          </ac:spMkLst>
        </pc:spChg>
        <pc:spChg chg="mod">
          <ac:chgData name="JALA LINGAIAH" userId="494053ef23b7323e" providerId="LiveId" clId="{9BDE972C-AB19-41DB-8CAB-0825E301BC1B}" dt="2025-03-19T10:01:34.381" v="1431" actId="404"/>
          <ac:spMkLst>
            <pc:docMk/>
            <pc:sldMk cId="0" sldId="262"/>
            <ac:spMk id="7" creationId="{00000000-0000-0000-0000-000000000000}"/>
          </ac:spMkLst>
        </pc:spChg>
        <pc:spChg chg="mod">
          <ac:chgData name="JALA LINGAIAH" userId="494053ef23b7323e" providerId="LiveId" clId="{9BDE972C-AB19-41DB-8CAB-0825E301BC1B}" dt="2025-03-19T10:01:34.381" v="1431" actId="404"/>
          <ac:spMkLst>
            <pc:docMk/>
            <pc:sldMk cId="0" sldId="262"/>
            <ac:spMk id="9" creationId="{00000000-0000-0000-0000-000000000000}"/>
          </ac:spMkLst>
        </pc:spChg>
        <pc:spChg chg="mod">
          <ac:chgData name="JALA LINGAIAH" userId="494053ef23b7323e" providerId="LiveId" clId="{9BDE972C-AB19-41DB-8CAB-0825E301BC1B}" dt="2025-03-19T10:01:34.381" v="1431" actId="404"/>
          <ac:spMkLst>
            <pc:docMk/>
            <pc:sldMk cId="0" sldId="262"/>
            <ac:spMk id="11" creationId="{00000000-0000-0000-0000-000000000000}"/>
          </ac:spMkLst>
        </pc:spChg>
        <pc:spChg chg="add mod">
          <ac:chgData name="JALA LINGAIAH" userId="494053ef23b7323e" providerId="LiveId" clId="{9BDE972C-AB19-41DB-8CAB-0825E301BC1B}" dt="2025-03-19T16:45:45.708" v="2768" actId="1076"/>
          <ac:spMkLst>
            <pc:docMk/>
            <pc:sldMk cId="0" sldId="262"/>
            <ac:spMk id="13" creationId="{722B0331-E9D7-E5D9-B9BE-6CA3B63D2241}"/>
          </ac:spMkLst>
        </pc:spChg>
        <pc:spChg chg="add del mod">
          <ac:chgData name="JALA LINGAIAH" userId="494053ef23b7323e" providerId="LiveId" clId="{9BDE972C-AB19-41DB-8CAB-0825E301BC1B}" dt="2025-03-18T17:35:39.557" v="139"/>
          <ac:spMkLst>
            <pc:docMk/>
            <pc:sldMk cId="0" sldId="262"/>
            <ac:spMk id="14" creationId="{4D310902-F592-CAB7-3F35-A3EF749F01CF}"/>
          </ac:spMkLst>
        </pc:spChg>
        <pc:spChg chg="add mod">
          <ac:chgData name="JALA LINGAIAH" userId="494053ef23b7323e" providerId="LiveId" clId="{9BDE972C-AB19-41DB-8CAB-0825E301BC1B}" dt="2025-03-18T17:49:03.477" v="233"/>
          <ac:spMkLst>
            <pc:docMk/>
            <pc:sldMk cId="0" sldId="262"/>
            <ac:spMk id="15" creationId="{2AC35328-A501-F192-DB4A-6DEB01DAA53A}"/>
          </ac:spMkLst>
        </pc:spChg>
        <pc:spChg chg="add mod">
          <ac:chgData name="JALA LINGAIAH" userId="494053ef23b7323e" providerId="LiveId" clId="{9BDE972C-AB19-41DB-8CAB-0825E301BC1B}" dt="2025-03-18T17:46:09.446" v="212" actId="14100"/>
          <ac:spMkLst>
            <pc:docMk/>
            <pc:sldMk cId="0" sldId="262"/>
            <ac:spMk id="16" creationId="{10A70997-2BA1-8264-B0D2-7FD66CCFDEBD}"/>
          </ac:spMkLst>
        </pc:spChg>
        <pc:spChg chg="add mod">
          <ac:chgData name="JALA LINGAIAH" userId="494053ef23b7323e" providerId="LiveId" clId="{9BDE972C-AB19-41DB-8CAB-0825E301BC1B}" dt="2025-03-19T16:43:00.523" v="2715" actId="113"/>
          <ac:spMkLst>
            <pc:docMk/>
            <pc:sldMk cId="0" sldId="262"/>
            <ac:spMk id="17" creationId="{73C8C751-6010-5493-ED19-75FFF59B8592}"/>
          </ac:spMkLst>
        </pc:spChg>
        <pc:spChg chg="add mod">
          <ac:chgData name="JALA LINGAIAH" userId="494053ef23b7323e" providerId="LiveId" clId="{9BDE972C-AB19-41DB-8CAB-0825E301BC1B}" dt="2025-03-18T17:47:27.749" v="220" actId="21"/>
          <ac:spMkLst>
            <pc:docMk/>
            <pc:sldMk cId="0" sldId="262"/>
            <ac:spMk id="18" creationId="{C2D99676-1FA7-20FE-4928-2F5C889045D2}"/>
          </ac:spMkLst>
        </pc:spChg>
        <pc:spChg chg="add mod">
          <ac:chgData name="JALA LINGAIAH" userId="494053ef23b7323e" providerId="LiveId" clId="{9BDE972C-AB19-41DB-8CAB-0825E301BC1B}" dt="2025-03-19T16:43:16.596" v="2717" actId="113"/>
          <ac:spMkLst>
            <pc:docMk/>
            <pc:sldMk cId="0" sldId="262"/>
            <ac:spMk id="20" creationId="{724AAF2A-7A0A-A1FE-6A62-E1439B064947}"/>
          </ac:spMkLst>
        </pc:spChg>
        <pc:spChg chg="add mod">
          <ac:chgData name="JALA LINGAIAH" userId="494053ef23b7323e" providerId="LiveId" clId="{9BDE972C-AB19-41DB-8CAB-0825E301BC1B}" dt="2025-03-18T17:48:35.316" v="227" actId="1076"/>
          <ac:spMkLst>
            <pc:docMk/>
            <pc:sldMk cId="0" sldId="262"/>
            <ac:spMk id="21" creationId="{92EC429D-729D-3D9B-2075-1AEF151C0D4C}"/>
          </ac:spMkLst>
        </pc:spChg>
        <pc:spChg chg="add mod">
          <ac:chgData name="JALA LINGAIAH" userId="494053ef23b7323e" providerId="LiveId" clId="{9BDE972C-AB19-41DB-8CAB-0825E301BC1B}" dt="2025-03-19T16:52:34.585" v="2798" actId="1076"/>
          <ac:spMkLst>
            <pc:docMk/>
            <pc:sldMk cId="0" sldId="262"/>
            <ac:spMk id="22" creationId="{0727795B-3928-B28D-951A-23C2266D652C}"/>
          </ac:spMkLst>
        </pc:spChg>
        <pc:picChg chg="del">
          <ac:chgData name="JALA LINGAIAH" userId="494053ef23b7323e" providerId="LiveId" clId="{9BDE972C-AB19-41DB-8CAB-0825E301BC1B}" dt="2025-03-18T17:00:34.287" v="6" actId="478"/>
          <ac:picMkLst>
            <pc:docMk/>
            <pc:sldMk cId="0" sldId="262"/>
            <ac:picMk id="2" creationId="{00000000-0000-0000-0000-000000000000}"/>
          </ac:picMkLst>
        </pc:picChg>
        <pc:picChg chg="add del mod">
          <ac:chgData name="JALA LINGAIAH" userId="494053ef23b7323e" providerId="LiveId" clId="{9BDE972C-AB19-41DB-8CAB-0825E301BC1B}" dt="2025-03-19T17:41:20.029" v="2868"/>
          <ac:picMkLst>
            <pc:docMk/>
            <pc:sldMk cId="0" sldId="262"/>
            <ac:picMk id="2" creationId="{ABE694C7-CAA3-16AE-FC65-1119FD680A2F}"/>
          </ac:picMkLst>
        </pc:picChg>
        <pc:picChg chg="mod">
          <ac:chgData name="JALA LINGAIAH" userId="494053ef23b7323e" providerId="LiveId" clId="{9BDE972C-AB19-41DB-8CAB-0825E301BC1B}" dt="2025-03-19T10:01:34.381" v="1431" actId="404"/>
          <ac:picMkLst>
            <pc:docMk/>
            <pc:sldMk cId="0" sldId="262"/>
            <ac:picMk id="4" creationId="{00000000-0000-0000-0000-000000000000}"/>
          </ac:picMkLst>
        </pc:picChg>
        <pc:picChg chg="mod">
          <ac:chgData name="JALA LINGAIAH" userId="494053ef23b7323e" providerId="LiveId" clId="{9BDE972C-AB19-41DB-8CAB-0825E301BC1B}" dt="2025-03-19T10:01:34.381" v="1431" actId="404"/>
          <ac:picMkLst>
            <pc:docMk/>
            <pc:sldMk cId="0" sldId="262"/>
            <ac:picMk id="6" creationId="{00000000-0000-0000-0000-000000000000}"/>
          </ac:picMkLst>
        </pc:picChg>
        <pc:picChg chg="mod">
          <ac:chgData name="JALA LINGAIAH" userId="494053ef23b7323e" providerId="LiveId" clId="{9BDE972C-AB19-41DB-8CAB-0825E301BC1B}" dt="2025-03-19T10:01:34.381" v="1431" actId="404"/>
          <ac:picMkLst>
            <pc:docMk/>
            <pc:sldMk cId="0" sldId="262"/>
            <ac:picMk id="8" creationId="{00000000-0000-0000-0000-000000000000}"/>
          </ac:picMkLst>
        </pc:picChg>
        <pc:picChg chg="mod">
          <ac:chgData name="JALA LINGAIAH" userId="494053ef23b7323e" providerId="LiveId" clId="{9BDE972C-AB19-41DB-8CAB-0825E301BC1B}" dt="2025-03-19T10:01:34.381" v="1431" actId="404"/>
          <ac:picMkLst>
            <pc:docMk/>
            <pc:sldMk cId="0" sldId="262"/>
            <ac:picMk id="10" creationId="{00000000-0000-0000-0000-000000000000}"/>
          </ac:picMkLst>
        </pc:picChg>
        <pc:picChg chg="add del mod">
          <ac:chgData name="JALA LINGAIAH" userId="494053ef23b7323e" providerId="LiveId" clId="{9BDE972C-AB19-41DB-8CAB-0825E301BC1B}" dt="2025-03-19T17:45:59.625" v="2870"/>
          <ac:picMkLst>
            <pc:docMk/>
            <pc:sldMk cId="0" sldId="262"/>
            <ac:picMk id="14" creationId="{4DAD32B3-B3D8-3CAF-80BE-090D4AEEAF91}"/>
          </ac:picMkLst>
        </pc:picChg>
        <pc:picChg chg="del">
          <ac:chgData name="JALA LINGAIAH" userId="494053ef23b7323e" providerId="LiveId" clId="{9BDE972C-AB19-41DB-8CAB-0825E301BC1B}" dt="2025-03-18T17:00:54.716" v="8"/>
          <ac:picMkLst>
            <pc:docMk/>
            <pc:sldMk cId="0" sldId="262"/>
            <ac:picMk id="19" creationId="{754975E8-AADD-65C8-E398-2DEEE5D5381A}"/>
          </ac:picMkLst>
        </pc:picChg>
        <pc:picChg chg="add del mod">
          <ac:chgData name="JALA LINGAIAH" userId="494053ef23b7323e" providerId="LiveId" clId="{9BDE972C-AB19-41DB-8CAB-0825E301BC1B}" dt="2025-03-19T17:47:31.319" v="2871"/>
          <ac:picMkLst>
            <pc:docMk/>
            <pc:sldMk cId="0" sldId="262"/>
            <ac:picMk id="19" creationId="{FBE68EEA-F0FD-4CFA-AEDA-558D88E99516}"/>
          </ac:picMkLst>
        </pc:picChg>
        <pc:picChg chg="add del mod">
          <ac:chgData name="JALA LINGAIAH" userId="494053ef23b7323e" providerId="LiveId" clId="{9BDE972C-AB19-41DB-8CAB-0825E301BC1B}" dt="2025-03-19T17:51:16.458" v="2872"/>
          <ac:picMkLst>
            <pc:docMk/>
            <pc:sldMk cId="0" sldId="262"/>
            <ac:picMk id="23" creationId="{C7455932-B4C0-7EAF-7396-57D700D35A74}"/>
          </ac:picMkLst>
        </pc:picChg>
        <pc:picChg chg="add del mod">
          <ac:chgData name="JALA LINGAIAH" userId="494053ef23b7323e" providerId="LiveId" clId="{9BDE972C-AB19-41DB-8CAB-0825E301BC1B}" dt="2025-03-19T17:51:31.391" v="2873"/>
          <ac:picMkLst>
            <pc:docMk/>
            <pc:sldMk cId="0" sldId="262"/>
            <ac:picMk id="24" creationId="{12227434-8725-3159-5830-BEDC1313D0A9}"/>
          </ac:picMkLst>
        </pc:picChg>
        <pc:picChg chg="add del mod">
          <ac:chgData name="JALA LINGAIAH" userId="494053ef23b7323e" providerId="LiveId" clId="{9BDE972C-AB19-41DB-8CAB-0825E301BC1B}" dt="2025-03-19T17:52:41.589" v="2874"/>
          <ac:picMkLst>
            <pc:docMk/>
            <pc:sldMk cId="0" sldId="262"/>
            <ac:picMk id="25" creationId="{A9CCEA38-8736-8DD8-DE3C-FDADF6523478}"/>
          </ac:picMkLst>
        </pc:picChg>
        <pc:picChg chg="add del mod">
          <ac:chgData name="JALA LINGAIAH" userId="494053ef23b7323e" providerId="LiveId" clId="{9BDE972C-AB19-41DB-8CAB-0825E301BC1B}" dt="2025-03-19T17:53:59.899" v="2875"/>
          <ac:picMkLst>
            <pc:docMk/>
            <pc:sldMk cId="0" sldId="262"/>
            <ac:picMk id="26" creationId="{E4A74AB4-618E-65AA-24CC-3F96FB9FC0FC}"/>
          </ac:picMkLst>
        </pc:picChg>
        <pc:picChg chg="add del mod">
          <ac:chgData name="JALA LINGAIAH" userId="494053ef23b7323e" providerId="LiveId" clId="{9BDE972C-AB19-41DB-8CAB-0825E301BC1B}" dt="2025-03-19T17:56:44.454" v="2876"/>
          <ac:picMkLst>
            <pc:docMk/>
            <pc:sldMk cId="0" sldId="262"/>
            <ac:picMk id="27" creationId="{20CFEF8B-D43F-DB42-D40F-75DE3D25B099}"/>
          </ac:picMkLst>
        </pc:picChg>
        <pc:picChg chg="add del mod">
          <ac:chgData name="JALA LINGAIAH" userId="494053ef23b7323e" providerId="LiveId" clId="{9BDE972C-AB19-41DB-8CAB-0825E301BC1B}" dt="2025-03-19T16:43:44.831" v="2719" actId="478"/>
          <ac:picMkLst>
            <pc:docMk/>
            <pc:sldMk cId="0" sldId="262"/>
            <ac:picMk id="27" creationId="{5BB06FA7-7271-2F5C-BF88-F21D45A1FA73}"/>
          </ac:picMkLst>
        </pc:picChg>
        <pc:picChg chg="add del mod">
          <ac:chgData name="JALA LINGAIAH" userId="494053ef23b7323e" providerId="LiveId" clId="{9BDE972C-AB19-41DB-8CAB-0825E301BC1B}" dt="2025-03-19T17:57:42.967" v="2877"/>
          <ac:picMkLst>
            <pc:docMk/>
            <pc:sldMk cId="0" sldId="262"/>
            <ac:picMk id="28" creationId="{3F5B4607-BE98-F3D9-A34E-4DABD951C49F}"/>
          </ac:picMkLst>
        </pc:picChg>
        <pc:picChg chg="add del mod">
          <ac:chgData name="JALA LINGAIAH" userId="494053ef23b7323e" providerId="LiveId" clId="{9BDE972C-AB19-41DB-8CAB-0825E301BC1B}" dt="2025-03-19T17:59:28.066" v="2878"/>
          <ac:picMkLst>
            <pc:docMk/>
            <pc:sldMk cId="0" sldId="262"/>
            <ac:picMk id="29" creationId="{7E3A9609-89CE-1D98-E93E-135389D8DABF}"/>
          </ac:picMkLst>
        </pc:picChg>
        <pc:picChg chg="add del mod">
          <ac:chgData name="JALA LINGAIAH" userId="494053ef23b7323e" providerId="LiveId" clId="{9BDE972C-AB19-41DB-8CAB-0825E301BC1B}" dt="2025-03-19T18:00:24.854" v="2879"/>
          <ac:picMkLst>
            <pc:docMk/>
            <pc:sldMk cId="0" sldId="262"/>
            <ac:picMk id="30" creationId="{F80E73CC-2B10-E7D4-51AA-E1B19510A40B}"/>
          </ac:picMkLst>
        </pc:picChg>
        <pc:picChg chg="add del mod">
          <ac:chgData name="JALA LINGAIAH" userId="494053ef23b7323e" providerId="LiveId" clId="{9BDE972C-AB19-41DB-8CAB-0825E301BC1B}" dt="2025-03-19T18:01:57.552" v="2880"/>
          <ac:picMkLst>
            <pc:docMk/>
            <pc:sldMk cId="0" sldId="262"/>
            <ac:picMk id="31" creationId="{3DC4FB72-B8CA-9B82-98F8-D5EB365F09D3}"/>
          </ac:picMkLst>
        </pc:picChg>
        <pc:picChg chg="add del mod">
          <ac:chgData name="JALA LINGAIAH" userId="494053ef23b7323e" providerId="LiveId" clId="{9BDE972C-AB19-41DB-8CAB-0825E301BC1B}" dt="2025-03-19T18:02:18.499" v="2881"/>
          <ac:picMkLst>
            <pc:docMk/>
            <pc:sldMk cId="0" sldId="262"/>
            <ac:picMk id="32" creationId="{73A5618C-DA31-A070-87B9-54E0055FCD66}"/>
          </ac:picMkLst>
        </pc:picChg>
        <pc:picChg chg="add del mod">
          <ac:chgData name="JALA LINGAIAH" userId="494053ef23b7323e" providerId="LiveId" clId="{9BDE972C-AB19-41DB-8CAB-0825E301BC1B}" dt="2025-03-19T18:02:32.792" v="2882"/>
          <ac:picMkLst>
            <pc:docMk/>
            <pc:sldMk cId="0" sldId="262"/>
            <ac:picMk id="33" creationId="{FD17F484-48D3-3C65-3DD8-DCB0F0C3193C}"/>
          </ac:picMkLst>
        </pc:picChg>
        <pc:picChg chg="add del mod">
          <ac:chgData name="JALA LINGAIAH" userId="494053ef23b7323e" providerId="LiveId" clId="{9BDE972C-AB19-41DB-8CAB-0825E301BC1B}" dt="2025-03-19T18:02:43.187" v="2883"/>
          <ac:picMkLst>
            <pc:docMk/>
            <pc:sldMk cId="0" sldId="262"/>
            <ac:picMk id="34" creationId="{A372C977-EC8A-44D8-93F3-5F78988E1457}"/>
          </ac:picMkLst>
        </pc:picChg>
        <pc:picChg chg="add del mod">
          <ac:chgData name="JALA LINGAIAH" userId="494053ef23b7323e" providerId="LiveId" clId="{9BDE972C-AB19-41DB-8CAB-0825E301BC1B}" dt="2025-03-19T18:03:41.944" v="2884"/>
          <ac:picMkLst>
            <pc:docMk/>
            <pc:sldMk cId="0" sldId="262"/>
            <ac:picMk id="35" creationId="{14B12D83-0EE4-F8EA-C086-66FC17772098}"/>
          </ac:picMkLst>
        </pc:picChg>
        <pc:picChg chg="add del mod">
          <ac:chgData name="JALA LINGAIAH" userId="494053ef23b7323e" providerId="LiveId" clId="{9BDE972C-AB19-41DB-8CAB-0825E301BC1B}" dt="2025-03-19T18:41:57.505" v="2904"/>
          <ac:picMkLst>
            <pc:docMk/>
            <pc:sldMk cId="0" sldId="262"/>
            <ac:picMk id="36" creationId="{E62CC72F-3D47-C7D5-F816-55274C5F3814}"/>
          </ac:picMkLst>
        </pc:picChg>
        <pc:picChg chg="add del mod">
          <ac:chgData name="JALA LINGAIAH" userId="494053ef23b7323e" providerId="LiveId" clId="{9BDE972C-AB19-41DB-8CAB-0825E301BC1B}" dt="2025-03-19T18:43:24.849" v="2905"/>
          <ac:picMkLst>
            <pc:docMk/>
            <pc:sldMk cId="0" sldId="262"/>
            <ac:picMk id="37" creationId="{C9ABA5A1-A2B5-45AC-02C4-4F3123287BE6}"/>
          </ac:picMkLst>
        </pc:picChg>
        <pc:picChg chg="add del mod">
          <ac:chgData name="JALA LINGAIAH" userId="494053ef23b7323e" providerId="LiveId" clId="{9BDE972C-AB19-41DB-8CAB-0825E301BC1B}" dt="2025-03-19T18:44:19.022" v="2906"/>
          <ac:picMkLst>
            <pc:docMk/>
            <pc:sldMk cId="0" sldId="262"/>
            <ac:picMk id="38" creationId="{3704CFE4-A505-4E96-F204-4E2E9BE1DCAC}"/>
          </ac:picMkLst>
        </pc:picChg>
        <pc:picChg chg="add mod">
          <ac:chgData name="JALA LINGAIAH" userId="494053ef23b7323e" providerId="LiveId" clId="{9BDE972C-AB19-41DB-8CAB-0825E301BC1B}" dt="2025-03-19T18:44:19.022" v="2906"/>
          <ac:picMkLst>
            <pc:docMk/>
            <pc:sldMk cId="0" sldId="262"/>
            <ac:picMk id="39" creationId="{4F2E94DD-5F51-4957-658D-52D79E57C8F3}"/>
          </ac:picMkLst>
        </pc:picChg>
      </pc:sldChg>
      <pc:sldChg chg="del">
        <pc:chgData name="JALA LINGAIAH" userId="494053ef23b7323e" providerId="LiveId" clId="{9BDE972C-AB19-41DB-8CAB-0825E301BC1B}" dt="2025-03-18T17:00:32.293" v="5" actId="47"/>
        <pc:sldMkLst>
          <pc:docMk/>
          <pc:sldMk cId="0" sldId="266"/>
        </pc:sldMkLst>
      </pc:sldChg>
      <pc:sldChg chg="addSp delSp modSp mod modTransition modAnim">
        <pc:chgData name="JALA LINGAIAH" userId="494053ef23b7323e" providerId="LiveId" clId="{9BDE972C-AB19-41DB-8CAB-0825E301BC1B}" dt="2025-03-19T18:54:59.756" v="2912"/>
        <pc:sldMkLst>
          <pc:docMk/>
          <pc:sldMk cId="2616030639" sldId="267"/>
        </pc:sldMkLst>
        <pc:spChg chg="mod">
          <ac:chgData name="JALA LINGAIAH" userId="494053ef23b7323e" providerId="LiveId" clId="{9BDE972C-AB19-41DB-8CAB-0825E301BC1B}" dt="2025-03-19T10:20:52.225" v="1676" actId="1076"/>
          <ac:spMkLst>
            <pc:docMk/>
            <pc:sldMk cId="2616030639" sldId="267"/>
            <ac:spMk id="2" creationId="{66670F91-9F7A-2107-FF5B-2330549122EA}"/>
          </ac:spMkLst>
        </pc:spChg>
        <pc:spChg chg="add mod">
          <ac:chgData name="JALA LINGAIAH" userId="494053ef23b7323e" providerId="LiveId" clId="{9BDE972C-AB19-41DB-8CAB-0825E301BC1B}" dt="2025-03-19T16:49:24.614" v="2788" actId="114"/>
          <ac:spMkLst>
            <pc:docMk/>
            <pc:sldMk cId="2616030639" sldId="267"/>
            <ac:spMk id="3" creationId="{8BA29138-0B8F-CEAB-5B5B-18C22B7F5289}"/>
          </ac:spMkLst>
        </pc:spChg>
        <pc:spChg chg="add mod">
          <ac:chgData name="JALA LINGAIAH" userId="494053ef23b7323e" providerId="LiveId" clId="{9BDE972C-AB19-41DB-8CAB-0825E301BC1B}" dt="2025-03-19T15:23:49.580" v="2283" actId="1076"/>
          <ac:spMkLst>
            <pc:docMk/>
            <pc:sldMk cId="2616030639" sldId="267"/>
            <ac:spMk id="4" creationId="{E84E2014-4F36-F45D-E800-5F2C829597AA}"/>
          </ac:spMkLst>
        </pc:spChg>
        <pc:spChg chg="add mod">
          <ac:chgData name="JALA LINGAIAH" userId="494053ef23b7323e" providerId="LiveId" clId="{9BDE972C-AB19-41DB-8CAB-0825E301BC1B}" dt="2025-03-19T10:06:38.086" v="1441" actId="1076"/>
          <ac:spMkLst>
            <pc:docMk/>
            <pc:sldMk cId="2616030639" sldId="267"/>
            <ac:spMk id="6" creationId="{4BD73FE4-B66A-DC02-3C00-800AA2DA472B}"/>
          </ac:spMkLst>
        </pc:spChg>
        <pc:spChg chg="add mod">
          <ac:chgData name="JALA LINGAIAH" userId="494053ef23b7323e" providerId="LiveId" clId="{9BDE972C-AB19-41DB-8CAB-0825E301BC1B}" dt="2025-03-19T10:06:34.581" v="1440" actId="1076"/>
          <ac:spMkLst>
            <pc:docMk/>
            <pc:sldMk cId="2616030639" sldId="267"/>
            <ac:spMk id="7" creationId="{87807BB9-4AD7-78A5-C70A-E97E1522546A}"/>
          </ac:spMkLst>
        </pc:spChg>
        <pc:spChg chg="add mod">
          <ac:chgData name="JALA LINGAIAH" userId="494053ef23b7323e" providerId="LiveId" clId="{9BDE972C-AB19-41DB-8CAB-0825E301BC1B}" dt="2025-03-19T10:06:32.654" v="1439" actId="1076"/>
          <ac:spMkLst>
            <pc:docMk/>
            <pc:sldMk cId="2616030639" sldId="267"/>
            <ac:spMk id="8" creationId="{9661A06A-F734-D8F3-1E68-8EBB0E8F2577}"/>
          </ac:spMkLst>
        </pc:spChg>
        <pc:spChg chg="add mod">
          <ac:chgData name="JALA LINGAIAH" userId="494053ef23b7323e" providerId="LiveId" clId="{9BDE972C-AB19-41DB-8CAB-0825E301BC1B}" dt="2025-03-19T10:06:25.259" v="1438" actId="1076"/>
          <ac:spMkLst>
            <pc:docMk/>
            <pc:sldMk cId="2616030639" sldId="267"/>
            <ac:spMk id="9" creationId="{D64EA612-1C94-B03D-7C44-2950E2285FCE}"/>
          </ac:spMkLst>
        </pc:spChg>
        <pc:spChg chg="add mod">
          <ac:chgData name="JALA LINGAIAH" userId="494053ef23b7323e" providerId="LiveId" clId="{9BDE972C-AB19-41DB-8CAB-0825E301BC1B}" dt="2025-03-19T15:24:39.090" v="2293" actId="1076"/>
          <ac:spMkLst>
            <pc:docMk/>
            <pc:sldMk cId="2616030639" sldId="267"/>
            <ac:spMk id="10" creationId="{B38020AB-FB68-C4CB-B0FE-02247D851CB9}"/>
          </ac:spMkLst>
        </pc:spChg>
        <pc:spChg chg="add del mod">
          <ac:chgData name="JALA LINGAIAH" userId="494053ef23b7323e" providerId="LiveId" clId="{9BDE972C-AB19-41DB-8CAB-0825E301BC1B}" dt="2025-03-19T05:06:33.500" v="516" actId="478"/>
          <ac:spMkLst>
            <pc:docMk/>
            <pc:sldMk cId="2616030639" sldId="267"/>
            <ac:spMk id="11" creationId="{1DD05B27-14BE-5C39-3196-3B81D2DC4127}"/>
          </ac:spMkLst>
        </pc:spChg>
        <pc:spChg chg="add del mod">
          <ac:chgData name="JALA LINGAIAH" userId="494053ef23b7323e" providerId="LiveId" clId="{9BDE972C-AB19-41DB-8CAB-0825E301BC1B}" dt="2025-03-19T04:51:50.124" v="428"/>
          <ac:spMkLst>
            <pc:docMk/>
            <pc:sldMk cId="2616030639" sldId="267"/>
            <ac:spMk id="12" creationId="{4A45987F-BCE7-F69C-9434-05BF64BD2233}"/>
          </ac:spMkLst>
        </pc:spChg>
        <pc:spChg chg="add del mod">
          <ac:chgData name="JALA LINGAIAH" userId="494053ef23b7323e" providerId="LiveId" clId="{9BDE972C-AB19-41DB-8CAB-0825E301BC1B}" dt="2025-03-19T16:46:30.287" v="2773"/>
          <ac:spMkLst>
            <pc:docMk/>
            <pc:sldMk cId="2616030639" sldId="267"/>
            <ac:spMk id="12" creationId="{FB9AA79A-C19F-DE52-2E85-8A1762922BA6}"/>
          </ac:spMkLst>
        </pc:spChg>
        <pc:spChg chg="add mod">
          <ac:chgData name="JALA LINGAIAH" userId="494053ef23b7323e" providerId="LiveId" clId="{9BDE972C-AB19-41DB-8CAB-0825E301BC1B}" dt="2025-03-19T16:49:30.278" v="2790" actId="114"/>
          <ac:spMkLst>
            <pc:docMk/>
            <pc:sldMk cId="2616030639" sldId="267"/>
            <ac:spMk id="13" creationId="{F5978EED-00F3-24A5-ECCE-952CFADAABE1}"/>
          </ac:spMkLst>
        </pc:spChg>
        <pc:spChg chg="add del mod">
          <ac:chgData name="JALA LINGAIAH" userId="494053ef23b7323e" providerId="LiveId" clId="{9BDE972C-AB19-41DB-8CAB-0825E301BC1B}" dt="2025-03-19T05:15:53.669" v="532" actId="478"/>
          <ac:spMkLst>
            <pc:docMk/>
            <pc:sldMk cId="2616030639" sldId="267"/>
            <ac:spMk id="14" creationId="{F21A3A94-39D3-654B-DA63-68F6124EE9D6}"/>
          </ac:spMkLst>
        </pc:spChg>
        <pc:spChg chg="add mod">
          <ac:chgData name="JALA LINGAIAH" userId="494053ef23b7323e" providerId="LiveId" clId="{9BDE972C-AB19-41DB-8CAB-0825E301BC1B}" dt="2025-03-19T04:57:23.738" v="468"/>
          <ac:spMkLst>
            <pc:docMk/>
            <pc:sldMk cId="2616030639" sldId="267"/>
            <ac:spMk id="15" creationId="{9848930E-C52A-DC4A-0152-09BC3C74DB1A}"/>
          </ac:spMkLst>
        </pc:spChg>
        <pc:spChg chg="add mod">
          <ac:chgData name="JALA LINGAIAH" userId="494053ef23b7323e" providerId="LiveId" clId="{9BDE972C-AB19-41DB-8CAB-0825E301BC1B}" dt="2025-03-19T04:57:29.929" v="469"/>
          <ac:spMkLst>
            <pc:docMk/>
            <pc:sldMk cId="2616030639" sldId="267"/>
            <ac:spMk id="16" creationId="{8210D333-D419-B31A-1EFF-F0CB73FA6199}"/>
          </ac:spMkLst>
        </pc:spChg>
        <pc:spChg chg="add mod">
          <ac:chgData name="JALA LINGAIAH" userId="494053ef23b7323e" providerId="LiveId" clId="{9BDE972C-AB19-41DB-8CAB-0825E301BC1B}" dt="2025-03-19T15:24:48.621" v="2294" actId="1076"/>
          <ac:spMkLst>
            <pc:docMk/>
            <pc:sldMk cId="2616030639" sldId="267"/>
            <ac:spMk id="17" creationId="{DCA05549-3906-1A9D-6CC3-F17A43FA8631}"/>
          </ac:spMkLst>
        </pc:spChg>
        <pc:spChg chg="add mod">
          <ac:chgData name="JALA LINGAIAH" userId="494053ef23b7323e" providerId="LiveId" clId="{9BDE972C-AB19-41DB-8CAB-0825E301BC1B}" dt="2025-03-19T10:07:00.238" v="1449" actId="1076"/>
          <ac:spMkLst>
            <pc:docMk/>
            <pc:sldMk cId="2616030639" sldId="267"/>
            <ac:spMk id="18" creationId="{FDBD235E-3E17-3567-E151-11D023804035}"/>
          </ac:spMkLst>
        </pc:spChg>
        <pc:spChg chg="add mod">
          <ac:chgData name="JALA LINGAIAH" userId="494053ef23b7323e" providerId="LiveId" clId="{9BDE972C-AB19-41DB-8CAB-0825E301BC1B}" dt="2025-03-19T10:07:04.095" v="1450" actId="1076"/>
          <ac:spMkLst>
            <pc:docMk/>
            <pc:sldMk cId="2616030639" sldId="267"/>
            <ac:spMk id="19" creationId="{66E40FB5-13DD-3C39-EE2F-9E542D0CC44B}"/>
          </ac:spMkLst>
        </pc:spChg>
        <pc:spChg chg="add mod">
          <ac:chgData name="JALA LINGAIAH" userId="494053ef23b7323e" providerId="LiveId" clId="{9BDE972C-AB19-41DB-8CAB-0825E301BC1B}" dt="2025-03-19T15:29:48.901" v="2369" actId="1076"/>
          <ac:spMkLst>
            <pc:docMk/>
            <pc:sldMk cId="2616030639" sldId="267"/>
            <ac:spMk id="20" creationId="{DDBBA2A2-7BCF-78FC-1034-2DC47D0046A2}"/>
          </ac:spMkLst>
        </pc:spChg>
        <pc:spChg chg="add mod">
          <ac:chgData name="JALA LINGAIAH" userId="494053ef23b7323e" providerId="LiveId" clId="{9BDE972C-AB19-41DB-8CAB-0825E301BC1B}" dt="2025-03-19T05:16:33.200" v="535" actId="17032"/>
          <ac:spMkLst>
            <pc:docMk/>
            <pc:sldMk cId="2616030639" sldId="267"/>
            <ac:spMk id="21" creationId="{0FC04125-CB3C-174C-F6AA-6EFFD62F1E07}"/>
          </ac:spMkLst>
        </pc:spChg>
        <pc:spChg chg="add del">
          <ac:chgData name="JALA LINGAIAH" userId="494053ef23b7323e" providerId="LiveId" clId="{9BDE972C-AB19-41DB-8CAB-0825E301BC1B}" dt="2025-03-19T07:32:41.841" v="568" actId="478"/>
          <ac:spMkLst>
            <pc:docMk/>
            <pc:sldMk cId="2616030639" sldId="267"/>
            <ac:spMk id="28" creationId="{BA53AEBB-5825-0D18-E14B-54694B331C89}"/>
          </ac:spMkLst>
        </pc:spChg>
        <pc:spChg chg="add mod">
          <ac:chgData name="JALA LINGAIAH" userId="494053ef23b7323e" providerId="LiveId" clId="{9BDE972C-AB19-41DB-8CAB-0825E301BC1B}" dt="2025-03-19T13:28:27.515" v="1952" actId="1076"/>
          <ac:spMkLst>
            <pc:docMk/>
            <pc:sldMk cId="2616030639" sldId="267"/>
            <ac:spMk id="29" creationId="{945AF5F9-4441-5B18-FEC3-99B92794BC90}"/>
          </ac:spMkLst>
        </pc:spChg>
        <pc:spChg chg="add mod">
          <ac:chgData name="JALA LINGAIAH" userId="494053ef23b7323e" providerId="LiveId" clId="{9BDE972C-AB19-41DB-8CAB-0825E301BC1B}" dt="2025-03-19T13:29:12.351" v="1957" actId="1076"/>
          <ac:spMkLst>
            <pc:docMk/>
            <pc:sldMk cId="2616030639" sldId="267"/>
            <ac:spMk id="30" creationId="{05623301-D029-5740-9658-5196A58F1D1C}"/>
          </ac:spMkLst>
        </pc:spChg>
        <pc:spChg chg="add mod">
          <ac:chgData name="JALA LINGAIAH" userId="494053ef23b7323e" providerId="LiveId" clId="{9BDE972C-AB19-41DB-8CAB-0825E301BC1B}" dt="2025-03-19T13:29:17.944" v="1958" actId="1076"/>
          <ac:spMkLst>
            <pc:docMk/>
            <pc:sldMk cId="2616030639" sldId="267"/>
            <ac:spMk id="31" creationId="{074A5D72-8BF1-D551-B142-F20346274CA1}"/>
          </ac:spMkLst>
        </pc:spChg>
        <pc:spChg chg="add mod">
          <ac:chgData name="JALA LINGAIAH" userId="494053ef23b7323e" providerId="LiveId" clId="{9BDE972C-AB19-41DB-8CAB-0825E301BC1B}" dt="2025-03-19T13:28:41.274" v="1954" actId="1076"/>
          <ac:spMkLst>
            <pc:docMk/>
            <pc:sldMk cId="2616030639" sldId="267"/>
            <ac:spMk id="36" creationId="{4995F9E2-8D65-CCD6-EC59-4FA8F69095D6}"/>
          </ac:spMkLst>
        </pc:spChg>
        <pc:spChg chg="add">
          <ac:chgData name="JALA LINGAIAH" userId="494053ef23b7323e" providerId="LiveId" clId="{9BDE972C-AB19-41DB-8CAB-0825E301BC1B}" dt="2025-03-19T07:54:14.565" v="641"/>
          <ac:spMkLst>
            <pc:docMk/>
            <pc:sldMk cId="2616030639" sldId="267"/>
            <ac:spMk id="37" creationId="{FE902161-3663-B4CB-B594-D67B96B0A249}"/>
          </ac:spMkLst>
        </pc:spChg>
        <pc:spChg chg="add mod">
          <ac:chgData name="JALA LINGAIAH" userId="494053ef23b7323e" providerId="LiveId" clId="{9BDE972C-AB19-41DB-8CAB-0825E301BC1B}" dt="2025-03-19T15:34:26.753" v="2420" actId="1076"/>
          <ac:spMkLst>
            <pc:docMk/>
            <pc:sldMk cId="2616030639" sldId="267"/>
            <ac:spMk id="38" creationId="{5BC09CC1-BE08-DA92-F170-9FA2F7C04DEA}"/>
          </ac:spMkLst>
        </pc:spChg>
        <pc:spChg chg="add">
          <ac:chgData name="JALA LINGAIAH" userId="494053ef23b7323e" providerId="LiveId" clId="{9BDE972C-AB19-41DB-8CAB-0825E301BC1B}" dt="2025-03-19T07:54:29.465" v="643"/>
          <ac:spMkLst>
            <pc:docMk/>
            <pc:sldMk cId="2616030639" sldId="267"/>
            <ac:spMk id="39" creationId="{B0777DFE-4247-18F9-CCD1-28F669A691A0}"/>
          </ac:spMkLst>
        </pc:spChg>
        <pc:spChg chg="add mod">
          <ac:chgData name="JALA LINGAIAH" userId="494053ef23b7323e" providerId="LiveId" clId="{9BDE972C-AB19-41DB-8CAB-0825E301BC1B}" dt="2025-03-19T16:48:27.955" v="2784" actId="1076"/>
          <ac:spMkLst>
            <pc:docMk/>
            <pc:sldMk cId="2616030639" sldId="267"/>
            <ac:spMk id="40" creationId="{F27AD7A1-8BA6-3C1D-CCC3-65B93239B4D3}"/>
          </ac:spMkLst>
        </pc:spChg>
        <pc:spChg chg="add del mod">
          <ac:chgData name="JALA LINGAIAH" userId="494053ef23b7323e" providerId="LiveId" clId="{9BDE972C-AB19-41DB-8CAB-0825E301BC1B}" dt="2025-03-19T10:12:21.628" v="1528"/>
          <ac:spMkLst>
            <pc:docMk/>
            <pc:sldMk cId="2616030639" sldId="267"/>
            <ac:spMk id="41" creationId="{AD33D869-6E99-0EEC-2D1C-5964F0350719}"/>
          </ac:spMkLst>
        </pc:spChg>
        <pc:spChg chg="add mod">
          <ac:chgData name="JALA LINGAIAH" userId="494053ef23b7323e" providerId="LiveId" clId="{9BDE972C-AB19-41DB-8CAB-0825E301BC1B}" dt="2025-03-19T10:12:31.888" v="1533" actId="767"/>
          <ac:spMkLst>
            <pc:docMk/>
            <pc:sldMk cId="2616030639" sldId="267"/>
            <ac:spMk id="42" creationId="{C53CC7F5-A824-3059-050A-418E48D2033C}"/>
          </ac:spMkLst>
        </pc:spChg>
        <pc:spChg chg="add del mod">
          <ac:chgData name="JALA LINGAIAH" userId="494053ef23b7323e" providerId="LiveId" clId="{9BDE972C-AB19-41DB-8CAB-0825E301BC1B}" dt="2025-03-19T10:13:58.014" v="1577" actId="478"/>
          <ac:spMkLst>
            <pc:docMk/>
            <pc:sldMk cId="2616030639" sldId="267"/>
            <ac:spMk id="43" creationId="{BA3ED68E-5E36-A6AF-E9DA-D5686469EB00}"/>
          </ac:spMkLst>
        </pc:spChg>
        <pc:spChg chg="add del mod">
          <ac:chgData name="JALA LINGAIAH" userId="494053ef23b7323e" providerId="LiveId" clId="{9BDE972C-AB19-41DB-8CAB-0825E301BC1B}" dt="2025-03-19T10:14:29.069" v="1598"/>
          <ac:spMkLst>
            <pc:docMk/>
            <pc:sldMk cId="2616030639" sldId="267"/>
            <ac:spMk id="44" creationId="{2AEE03D2-087D-8086-EF69-539DED971353}"/>
          </ac:spMkLst>
        </pc:spChg>
        <pc:spChg chg="add del mod">
          <ac:chgData name="JALA LINGAIAH" userId="494053ef23b7323e" providerId="LiveId" clId="{9BDE972C-AB19-41DB-8CAB-0825E301BC1B}" dt="2025-03-19T10:14:29.069" v="1600"/>
          <ac:spMkLst>
            <pc:docMk/>
            <pc:sldMk cId="2616030639" sldId="267"/>
            <ac:spMk id="45" creationId="{F0009D15-6F6B-E2AA-C4EE-8D440B2ADC22}"/>
          </ac:spMkLst>
        </pc:spChg>
        <pc:spChg chg="add mod">
          <ac:chgData name="JALA LINGAIAH" userId="494053ef23b7323e" providerId="LiveId" clId="{9BDE972C-AB19-41DB-8CAB-0825E301BC1B}" dt="2025-03-19T16:50:09.295" v="2793" actId="2711"/>
          <ac:spMkLst>
            <pc:docMk/>
            <pc:sldMk cId="2616030639" sldId="267"/>
            <ac:spMk id="47" creationId="{78CDE334-5CA1-C0A5-11E7-89A080592736}"/>
          </ac:spMkLst>
        </pc:spChg>
        <pc:picChg chg="add del mod">
          <ac:chgData name="JALA LINGAIAH" userId="494053ef23b7323e" providerId="LiveId" clId="{9BDE972C-AB19-41DB-8CAB-0825E301BC1B}" dt="2025-03-19T18:06:49.610" v="2886"/>
          <ac:picMkLst>
            <pc:docMk/>
            <pc:sldMk cId="2616030639" sldId="267"/>
            <ac:picMk id="11" creationId="{5A9200BC-EB8C-4C43-DF2B-75DB36B42BD4}"/>
          </ac:picMkLst>
        </pc:picChg>
        <pc:picChg chg="add del mod">
          <ac:chgData name="JALA LINGAIAH" userId="494053ef23b7323e" providerId="LiveId" clId="{9BDE972C-AB19-41DB-8CAB-0825E301BC1B}" dt="2025-03-19T18:07:39.694" v="2887"/>
          <ac:picMkLst>
            <pc:docMk/>
            <pc:sldMk cId="2616030639" sldId="267"/>
            <ac:picMk id="12" creationId="{713825C9-2D3F-6493-7264-699E1AFBCA0B}"/>
          </ac:picMkLst>
        </pc:picChg>
        <pc:picChg chg="add del mod">
          <ac:chgData name="JALA LINGAIAH" userId="494053ef23b7323e" providerId="LiveId" clId="{9BDE972C-AB19-41DB-8CAB-0825E301BC1B}" dt="2025-03-19T18:09:11.474" v="2888"/>
          <ac:picMkLst>
            <pc:docMk/>
            <pc:sldMk cId="2616030639" sldId="267"/>
            <ac:picMk id="14" creationId="{09D17BC5-ED48-34EC-DCDA-B4150FF0D656}"/>
          </ac:picMkLst>
        </pc:picChg>
        <pc:picChg chg="add del mod">
          <ac:chgData name="JALA LINGAIAH" userId="494053ef23b7323e" providerId="LiveId" clId="{9BDE972C-AB19-41DB-8CAB-0825E301BC1B}" dt="2025-03-19T18:10:51.373" v="2889"/>
          <ac:picMkLst>
            <pc:docMk/>
            <pc:sldMk cId="2616030639" sldId="267"/>
            <ac:picMk id="15" creationId="{F30B0E95-C39A-B291-0015-314F006E87FB}"/>
          </ac:picMkLst>
        </pc:picChg>
        <pc:picChg chg="add del mod">
          <ac:chgData name="JALA LINGAIAH" userId="494053ef23b7323e" providerId="LiveId" clId="{9BDE972C-AB19-41DB-8CAB-0825E301BC1B}" dt="2025-03-19T18:11:46.712" v="2890"/>
          <ac:picMkLst>
            <pc:docMk/>
            <pc:sldMk cId="2616030639" sldId="267"/>
            <ac:picMk id="16" creationId="{5821134E-4366-904A-6FA8-97E1EA8E0035}"/>
          </ac:picMkLst>
        </pc:picChg>
        <pc:picChg chg="add del mod">
          <ac:chgData name="JALA LINGAIAH" userId="494053ef23b7323e" providerId="LiveId" clId="{9BDE972C-AB19-41DB-8CAB-0825E301BC1B}" dt="2025-03-19T18:13:57.212" v="2891"/>
          <ac:picMkLst>
            <pc:docMk/>
            <pc:sldMk cId="2616030639" sldId="267"/>
            <ac:picMk id="22" creationId="{F09A7B58-F929-E1E1-377A-E90BA0E78341}"/>
          </ac:picMkLst>
        </pc:picChg>
        <pc:picChg chg="add mod">
          <ac:chgData name="JALA LINGAIAH" userId="494053ef23b7323e" providerId="LiveId" clId="{9BDE972C-AB19-41DB-8CAB-0825E301BC1B}" dt="2025-03-19T15:23:58.716" v="2285" actId="1076"/>
          <ac:picMkLst>
            <pc:docMk/>
            <pc:sldMk cId="2616030639" sldId="267"/>
            <ac:picMk id="23" creationId="{600257B9-637B-AB8E-CF1D-940612725C4B}"/>
          </ac:picMkLst>
        </pc:picChg>
        <pc:picChg chg="add del mod">
          <ac:chgData name="JALA LINGAIAH" userId="494053ef23b7323e" providerId="LiveId" clId="{9BDE972C-AB19-41DB-8CAB-0825E301BC1B}" dt="2025-03-19T18:14:48.447" v="2892"/>
          <ac:picMkLst>
            <pc:docMk/>
            <pc:sldMk cId="2616030639" sldId="267"/>
            <ac:picMk id="24" creationId="{81F66B64-5D23-440C-1597-088572A828A8}"/>
          </ac:picMkLst>
        </pc:picChg>
        <pc:picChg chg="add mod">
          <ac:chgData name="JALA LINGAIAH" userId="494053ef23b7323e" providerId="LiveId" clId="{9BDE972C-AB19-41DB-8CAB-0825E301BC1B}" dt="2025-03-19T15:24:10.336" v="2287" actId="14100"/>
          <ac:picMkLst>
            <pc:docMk/>
            <pc:sldMk cId="2616030639" sldId="267"/>
            <ac:picMk id="25" creationId="{F3A9347C-5A0A-7E42-FE93-9BC5CBF786BB}"/>
          </ac:picMkLst>
        </pc:picChg>
        <pc:picChg chg="add del mod">
          <ac:chgData name="JALA LINGAIAH" userId="494053ef23b7323e" providerId="LiveId" clId="{9BDE972C-AB19-41DB-8CAB-0825E301BC1B}" dt="2025-03-19T18:16:45.027" v="2893"/>
          <ac:picMkLst>
            <pc:docMk/>
            <pc:sldMk cId="2616030639" sldId="267"/>
            <ac:picMk id="26" creationId="{274A35FF-14CE-05B2-6653-7FEF39B81E35}"/>
          </ac:picMkLst>
        </pc:picChg>
        <pc:picChg chg="add del mod">
          <ac:chgData name="JALA LINGAIAH" userId="494053ef23b7323e" providerId="LiveId" clId="{9BDE972C-AB19-41DB-8CAB-0825E301BC1B}" dt="2025-03-19T05:31:42.256" v="559" actId="21"/>
          <ac:picMkLst>
            <pc:docMk/>
            <pc:sldMk cId="2616030639" sldId="267"/>
            <ac:picMk id="27" creationId="{5BB06FA7-7271-2F5C-BF88-F21D45A1FA73}"/>
          </ac:picMkLst>
        </pc:picChg>
        <pc:picChg chg="add del mod">
          <ac:chgData name="JALA LINGAIAH" userId="494053ef23b7323e" providerId="LiveId" clId="{9BDE972C-AB19-41DB-8CAB-0825E301BC1B}" dt="2025-03-19T18:46:11.367" v="2907"/>
          <ac:picMkLst>
            <pc:docMk/>
            <pc:sldMk cId="2616030639" sldId="267"/>
            <ac:picMk id="27" creationId="{E582D971-0C75-64E0-A798-F18D4C0D39EE}"/>
          </ac:picMkLst>
        </pc:picChg>
        <pc:picChg chg="add del mod">
          <ac:chgData name="JALA LINGAIAH" userId="494053ef23b7323e" providerId="LiveId" clId="{9BDE972C-AB19-41DB-8CAB-0825E301BC1B}" dt="2025-03-19T18:48:17.999" v="2908"/>
          <ac:picMkLst>
            <pc:docMk/>
            <pc:sldMk cId="2616030639" sldId="267"/>
            <ac:picMk id="28" creationId="{F28D1690-8949-751B-A97B-141CE7C61F2E}"/>
          </ac:picMkLst>
        </pc:picChg>
        <pc:picChg chg="add del mod">
          <ac:chgData name="JALA LINGAIAH" userId="494053ef23b7323e" providerId="LiveId" clId="{9BDE972C-AB19-41DB-8CAB-0825E301BC1B}" dt="2025-03-19T18:49:37.892" v="2909"/>
          <ac:picMkLst>
            <pc:docMk/>
            <pc:sldMk cId="2616030639" sldId="267"/>
            <ac:picMk id="32" creationId="{478CB766-BED9-B42B-7140-812902F08200}"/>
          </ac:picMkLst>
        </pc:picChg>
        <pc:picChg chg="add mod">
          <ac:chgData name="JALA LINGAIAH" userId="494053ef23b7323e" providerId="LiveId" clId="{9BDE972C-AB19-41DB-8CAB-0825E301BC1B}" dt="2025-03-19T15:24:14.730" v="2288" actId="14100"/>
          <ac:picMkLst>
            <pc:docMk/>
            <pc:sldMk cId="2616030639" sldId="267"/>
            <ac:picMk id="33" creationId="{AEA46326-29F6-2AEC-878A-8B752636925C}"/>
          </ac:picMkLst>
        </pc:picChg>
        <pc:picChg chg="add del mod">
          <ac:chgData name="JALA LINGAIAH" userId="494053ef23b7323e" providerId="LiveId" clId="{9BDE972C-AB19-41DB-8CAB-0825E301BC1B}" dt="2025-03-19T18:51:03.668" v="2910"/>
          <ac:picMkLst>
            <pc:docMk/>
            <pc:sldMk cId="2616030639" sldId="267"/>
            <ac:picMk id="34" creationId="{A466DECE-3232-4E93-E970-7855C9C3CFD6}"/>
          </ac:picMkLst>
        </pc:picChg>
        <pc:picChg chg="add mod">
          <ac:chgData name="JALA LINGAIAH" userId="494053ef23b7323e" providerId="LiveId" clId="{9BDE972C-AB19-41DB-8CAB-0825E301BC1B}" dt="2025-03-19T15:26:45.290" v="2310" actId="1076"/>
          <ac:picMkLst>
            <pc:docMk/>
            <pc:sldMk cId="2616030639" sldId="267"/>
            <ac:picMk id="35" creationId="{066F9CEA-99CF-604C-912D-A564A1883379}"/>
          </ac:picMkLst>
        </pc:picChg>
        <pc:picChg chg="add del mod">
          <ac:chgData name="JALA LINGAIAH" userId="494053ef23b7323e" providerId="LiveId" clId="{9BDE972C-AB19-41DB-8CAB-0825E301BC1B}" dt="2025-03-19T18:52:56.229" v="2911"/>
          <ac:picMkLst>
            <pc:docMk/>
            <pc:sldMk cId="2616030639" sldId="267"/>
            <ac:picMk id="37" creationId="{D26D22DE-A560-3E95-3D39-3EC3CF465C18}"/>
          </ac:picMkLst>
        </pc:picChg>
        <pc:picChg chg="add del mod">
          <ac:chgData name="JALA LINGAIAH" userId="494053ef23b7323e" providerId="LiveId" clId="{9BDE972C-AB19-41DB-8CAB-0825E301BC1B}" dt="2025-03-19T18:54:59.756" v="2912"/>
          <ac:picMkLst>
            <pc:docMk/>
            <pc:sldMk cId="2616030639" sldId="267"/>
            <ac:picMk id="39" creationId="{4606E72B-C989-9E1C-E479-7DB612D3C11D}"/>
          </ac:picMkLst>
        </pc:picChg>
        <pc:picChg chg="add mod">
          <ac:chgData name="JALA LINGAIAH" userId="494053ef23b7323e" providerId="LiveId" clId="{9BDE972C-AB19-41DB-8CAB-0825E301BC1B}" dt="2025-03-19T18:54:59.756" v="2912"/>
          <ac:picMkLst>
            <pc:docMk/>
            <pc:sldMk cId="2616030639" sldId="267"/>
            <ac:picMk id="41" creationId="{91952EF6-EF97-7058-5094-8692C78079C6}"/>
          </ac:picMkLst>
        </pc:picChg>
      </pc:sldChg>
      <pc:sldChg chg="addSp modSp del mod">
        <pc:chgData name="JALA LINGAIAH" userId="494053ef23b7323e" providerId="LiveId" clId="{9BDE972C-AB19-41DB-8CAB-0825E301BC1B}" dt="2025-03-19T08:48:31.634" v="656" actId="47"/>
        <pc:sldMkLst>
          <pc:docMk/>
          <pc:sldMk cId="4276125284" sldId="268"/>
        </pc:sldMkLst>
        <pc:spChg chg="add mod">
          <ac:chgData name="JALA LINGAIAH" userId="494053ef23b7323e" providerId="LiveId" clId="{9BDE972C-AB19-41DB-8CAB-0825E301BC1B}" dt="2025-03-19T08:47:06.040" v="654" actId="207"/>
          <ac:spMkLst>
            <pc:docMk/>
            <pc:sldMk cId="4276125284" sldId="268"/>
            <ac:spMk id="3" creationId="{661C902E-2905-765B-919B-52679CAEC741}"/>
          </ac:spMkLst>
        </pc:spChg>
      </pc:sldChg>
      <pc:sldChg chg="addSp delSp modSp mod ord modTransition">
        <pc:chgData name="JALA LINGAIAH" userId="494053ef23b7323e" providerId="LiveId" clId="{9BDE972C-AB19-41DB-8CAB-0825E301BC1B}" dt="2025-03-19T19:09:54.168" v="2917"/>
        <pc:sldMkLst>
          <pc:docMk/>
          <pc:sldMk cId="2851444430" sldId="269"/>
        </pc:sldMkLst>
        <pc:spChg chg="add mod">
          <ac:chgData name="JALA LINGAIAH" userId="494053ef23b7323e" providerId="LiveId" clId="{9BDE972C-AB19-41DB-8CAB-0825E301BC1B}" dt="2025-03-19T15:59:17.971" v="2682" actId="1076"/>
          <ac:spMkLst>
            <pc:docMk/>
            <pc:sldMk cId="2851444430" sldId="269"/>
            <ac:spMk id="3" creationId="{76C20CA4-77A9-4F52-64F8-4FF08FE2B6AB}"/>
          </ac:spMkLst>
        </pc:spChg>
        <pc:picChg chg="add mod">
          <ac:chgData name="JALA LINGAIAH" userId="494053ef23b7323e" providerId="LiveId" clId="{9BDE972C-AB19-41DB-8CAB-0825E301BC1B}" dt="2025-03-18T16:49:55.871" v="3" actId="14100"/>
          <ac:picMkLst>
            <pc:docMk/>
            <pc:sldMk cId="2851444430" sldId="269"/>
            <ac:picMk id="4" creationId="{DF457737-2D4D-E576-A38B-03F3E702F845}"/>
          </ac:picMkLst>
        </pc:picChg>
        <pc:picChg chg="add del mod">
          <ac:chgData name="JALA LINGAIAH" userId="494053ef23b7323e" providerId="LiveId" clId="{9BDE972C-AB19-41DB-8CAB-0825E301BC1B}" dt="2025-03-19T19:06:39.490" v="2915"/>
          <ac:picMkLst>
            <pc:docMk/>
            <pc:sldMk cId="2851444430" sldId="269"/>
            <ac:picMk id="6" creationId="{CCF569C5-08D7-8463-8BFA-0E973AF2FD57}"/>
          </ac:picMkLst>
        </pc:picChg>
        <pc:picChg chg="add del mod">
          <ac:chgData name="JALA LINGAIAH" userId="494053ef23b7323e" providerId="LiveId" clId="{9BDE972C-AB19-41DB-8CAB-0825E301BC1B}" dt="2025-03-19T19:08:04.839" v="2916"/>
          <ac:picMkLst>
            <pc:docMk/>
            <pc:sldMk cId="2851444430" sldId="269"/>
            <ac:picMk id="7" creationId="{DC4B094D-2D9A-A79A-AFA1-783B93E48249}"/>
          </ac:picMkLst>
        </pc:picChg>
        <pc:picChg chg="add del mod">
          <ac:chgData name="JALA LINGAIAH" userId="494053ef23b7323e" providerId="LiveId" clId="{9BDE972C-AB19-41DB-8CAB-0825E301BC1B}" dt="2025-03-19T19:09:54.168" v="2917"/>
          <ac:picMkLst>
            <pc:docMk/>
            <pc:sldMk cId="2851444430" sldId="269"/>
            <ac:picMk id="8" creationId="{F585D943-AE5A-F237-BE52-6A940515223D}"/>
          </ac:picMkLst>
        </pc:picChg>
        <pc:picChg chg="add mod">
          <ac:chgData name="JALA LINGAIAH" userId="494053ef23b7323e" providerId="LiveId" clId="{9BDE972C-AB19-41DB-8CAB-0825E301BC1B}" dt="2025-03-19T19:09:54.168" v="2917"/>
          <ac:picMkLst>
            <pc:docMk/>
            <pc:sldMk cId="2851444430" sldId="269"/>
            <ac:picMk id="9" creationId="{6E8E6ED4-C297-7472-7CE1-899A537515F2}"/>
          </ac:picMkLst>
        </pc:picChg>
      </pc:sldChg>
      <pc:sldChg chg="new del">
        <pc:chgData name="JALA LINGAIAH" userId="494053ef23b7323e" providerId="LiveId" clId="{9BDE972C-AB19-41DB-8CAB-0825E301BC1B}" dt="2025-03-19T10:02:55.206" v="1433" actId="47"/>
        <pc:sldMkLst>
          <pc:docMk/>
          <pc:sldMk cId="1993424844" sldId="27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9896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17C63-EC96-0792-DDE7-D9699159D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D8725C-315E-65E0-7F6D-A57377A4EE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B66FAC-1251-4F1E-CE1E-19A1DA199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D68D4B-A785-C51B-77DC-B751926281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862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BC8F5-B55E-68BE-67B4-2E34CDC30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C2A05D-18A2-FE00-5B46-4B19B346AE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701626-51D3-DE33-14EE-EBF1A4DC6B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8352AD-0E6E-E7AA-3724-095D9B3529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11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.m4a"/><Relationship Id="rId7" Type="http://schemas.openxmlformats.org/officeDocument/2006/relationships/image" Target="../media/image3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audio" Target="../media/media2.m4a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microsoft.com/office/2007/relationships/media" Target="../media/media2.m4a"/><Relationship Id="rId16" Type="http://schemas.openxmlformats.org/officeDocument/2006/relationships/image" Target="../media/image7.png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notesSlide" Target="../notesSlides/notesSlide2.xml"/><Relationship Id="rId15" Type="http://schemas.openxmlformats.org/officeDocument/2006/relationships/hyperlink" Target="https://www.kaggle.com/datasets/raghavrpotdar/fresh-and-stale-images-of-fruits-and-vegetables" TargetMode="External"/><Relationship Id="rId10" Type="http://schemas.openxmlformats.org/officeDocument/2006/relationships/image" Target="../media/image11.sv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audio" Target="../media/media3.m4a"/><Relationship Id="rId7" Type="http://schemas.openxmlformats.org/officeDocument/2006/relationships/image" Target="../media/image17.png"/><Relationship Id="rId12" Type="http://schemas.openxmlformats.org/officeDocument/2006/relationships/image" Target="../media/image21.svg"/><Relationship Id="rId17" Type="http://schemas.openxmlformats.org/officeDocument/2006/relationships/image" Target="../media/image26.png"/><Relationship Id="rId2" Type="http://schemas.microsoft.com/office/2007/relationships/media" Target="../media/media3.m4a"/><Relationship Id="rId16" Type="http://schemas.openxmlformats.org/officeDocument/2006/relationships/image" Target="../media/image25.png"/><Relationship Id="rId20" Type="http://schemas.openxmlformats.org/officeDocument/2006/relationships/image" Target="../media/image7.png"/><Relationship Id="rId1" Type="http://schemas.openxmlformats.org/officeDocument/2006/relationships/tags" Target="../tags/tag3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notesSlide" Target="../notesSlides/notesSlide3.xml"/><Relationship Id="rId15" Type="http://schemas.openxmlformats.org/officeDocument/2006/relationships/image" Target="../media/image24.png"/><Relationship Id="rId10" Type="http://schemas.openxmlformats.org/officeDocument/2006/relationships/image" Target="../media/image6.png"/><Relationship Id="rId19" Type="http://schemas.openxmlformats.org/officeDocument/2006/relationships/image" Target="../media/image28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9.png"/><Relationship Id="rId14" Type="http://schemas.openxmlformats.org/officeDocument/2006/relationships/image" Target="../media/image2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7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9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8231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0426" y="580727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89751" y="6565690"/>
            <a:ext cx="1648327" cy="566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Cold storage</a:t>
            </a:r>
            <a:endParaRPr lang="en-US" sz="1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5365" y="5807273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816176" y="6565690"/>
            <a:ext cx="2007220" cy="817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Supermarkets and grocery stores</a:t>
            </a:r>
            <a:endParaRPr lang="en-US" sz="1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08438" y="5807273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244734" y="6561441"/>
            <a:ext cx="2091624" cy="809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Farmers and fruit suppliers</a:t>
            </a:r>
            <a:endParaRPr lang="en-US" sz="1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6265" y="5807273"/>
            <a:ext cx="566976" cy="56697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4256143" y="6563312"/>
            <a:ext cx="2007220" cy="9986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Food processing industries</a:t>
            </a:r>
            <a:endParaRPr lang="en-US" sz="1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AD2134-09F0-BD04-7170-1A8309AED0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25453" y="7419862"/>
            <a:ext cx="2504947" cy="8097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2B0331-E9D7-E5D9-B9BE-6CA3B63D2241}"/>
              </a:ext>
            </a:extLst>
          </p:cNvPr>
          <p:cNvSpPr txBox="1"/>
          <p:nvPr/>
        </p:nvSpPr>
        <p:spPr>
          <a:xfrm>
            <a:off x="838394" y="685595"/>
            <a:ext cx="95099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u="sng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FRUIT QUALITY DETECTION USING SWIN TRANSFORMER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2AC35328-A501-F192-DB4A-6DEB01DAA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412" y="4495584"/>
            <a:ext cx="114271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 Medium" panose="020B0603050203000203" pitchFamily="34" charset="0"/>
            </a:endParaRPr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10A70997-2BA1-8264-B0D2-7FD66CCFDEBD}"/>
              </a:ext>
            </a:extLst>
          </p:cNvPr>
          <p:cNvSpPr/>
          <p:nvPr/>
        </p:nvSpPr>
        <p:spPr>
          <a:xfrm>
            <a:off x="838394" y="1619985"/>
            <a:ext cx="8965329" cy="1014971"/>
          </a:xfrm>
          <a:prstGeom prst="roundRect">
            <a:avLst>
              <a:gd name="adj" fmla="val 2885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C8C751-6010-5493-ED19-75FFF59B8592}"/>
              </a:ext>
            </a:extLst>
          </p:cNvPr>
          <p:cNvSpPr txBox="1"/>
          <p:nvPr/>
        </p:nvSpPr>
        <p:spPr>
          <a:xfrm>
            <a:off x="838394" y="1987597"/>
            <a:ext cx="8568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 Medium" panose="020B0603050203000203" pitchFamily="34" charset="0"/>
              </a:rPr>
              <a:t>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 AI-powered fruit quality detection system that classifies fruits as fresh or stale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 Medium" panose="020B0603050203000203" pitchFamily="34" charset="0"/>
              </a:rPr>
              <a:t>. </a:t>
            </a:r>
          </a:p>
          <a:p>
            <a:endParaRPr lang="en-IN" dirty="0"/>
          </a:p>
        </p:txBody>
      </p:sp>
      <p:sp>
        <p:nvSpPr>
          <p:cNvPr id="18" name="Shape 1">
            <a:extLst>
              <a:ext uri="{FF2B5EF4-FFF2-40B4-BE49-F238E27FC236}">
                <a16:creationId xmlns:a16="http://schemas.microsoft.com/office/drawing/2014/main" id="{C2D99676-1FA7-20FE-4928-2F5C889045D2}"/>
              </a:ext>
            </a:extLst>
          </p:cNvPr>
          <p:cNvSpPr/>
          <p:nvPr/>
        </p:nvSpPr>
        <p:spPr>
          <a:xfrm>
            <a:off x="838393" y="2860432"/>
            <a:ext cx="8965329" cy="1014971"/>
          </a:xfrm>
          <a:prstGeom prst="roundRect">
            <a:avLst>
              <a:gd name="adj" fmla="val 2885"/>
            </a:avLst>
          </a:prstGeom>
          <a:solidFill>
            <a:srgbClr val="484B51"/>
          </a:solidFill>
          <a:ln/>
        </p:spPr>
        <p:txBody>
          <a:bodyPr/>
          <a:lstStyle/>
          <a:p>
            <a:pPr algn="ctr"/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4AAF2A-7A0A-A1FE-6A62-E1439B064947}"/>
              </a:ext>
            </a:extLst>
          </p:cNvPr>
          <p:cNvSpPr txBox="1"/>
          <p:nvPr/>
        </p:nvSpPr>
        <p:spPr>
          <a:xfrm>
            <a:off x="699720" y="3221556"/>
            <a:ext cx="71128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 Medium" panose="020B0603050203000203" pitchFamily="34" charset="0"/>
              </a:rPr>
              <a:t>Users upload images, and the AI model analyzes fruit quality.  </a:t>
            </a:r>
          </a:p>
          <a:p>
            <a:pPr algn="ctr"/>
            <a:endParaRPr lang="en-IN" dirty="0"/>
          </a:p>
          <a:p>
            <a:endParaRPr lang="en-IN" dirty="0"/>
          </a:p>
        </p:txBody>
      </p:sp>
      <p:sp>
        <p:nvSpPr>
          <p:cNvPr id="21" name="Shape 1">
            <a:extLst>
              <a:ext uri="{FF2B5EF4-FFF2-40B4-BE49-F238E27FC236}">
                <a16:creationId xmlns:a16="http://schemas.microsoft.com/office/drawing/2014/main" id="{92EC429D-729D-3D9B-2075-1AEF151C0D4C}"/>
              </a:ext>
            </a:extLst>
          </p:cNvPr>
          <p:cNvSpPr/>
          <p:nvPr/>
        </p:nvSpPr>
        <p:spPr>
          <a:xfrm>
            <a:off x="838394" y="4114800"/>
            <a:ext cx="8965329" cy="1014971"/>
          </a:xfrm>
          <a:prstGeom prst="roundRect">
            <a:avLst>
              <a:gd name="adj" fmla="val 2885"/>
            </a:avLst>
          </a:prstGeom>
          <a:solidFill>
            <a:srgbClr val="484B51"/>
          </a:solidFill>
          <a:ln/>
        </p:spPr>
        <p:txBody>
          <a:bodyPr/>
          <a:lstStyle/>
          <a:p>
            <a:pPr algn="ctr"/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27795B-3928-B28D-951A-23C2266D652C}"/>
              </a:ext>
            </a:extLst>
          </p:cNvPr>
          <p:cNvSpPr txBox="1"/>
          <p:nvPr/>
        </p:nvSpPr>
        <p:spPr>
          <a:xfrm>
            <a:off x="910845" y="4021972"/>
            <a:ext cx="89653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Helps businesses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reduce waste, optimize inventory, and improve distribution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efficiently.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Audio 38">
            <a:hlinkClick r:id="" action="ppaction://media"/>
            <a:extLst>
              <a:ext uri="{FF2B5EF4-FFF2-40B4-BE49-F238E27FC236}">
                <a16:creationId xmlns:a16="http://schemas.microsoft.com/office/drawing/2014/main" id="{4F2E94DD-5F51-4957-658D-52D79E57C8F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rcRect l="-325245" t="-161075" r="-325245" b="-161075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5738"/>
    </mc:Choice>
    <mc:Fallback>
      <p:transition advTm="457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  <p:bldLst>
      <p:bldP spid="5" grpId="0" animBg="1"/>
      <p:bldP spid="7" grpId="0" animBg="1"/>
      <p:bldP spid="9" grpId="0" animBg="1"/>
      <p:bldP spid="11" grpId="0" animBg="1"/>
      <p:bldP spid="13" grpId="0" build="allAtOnce"/>
      <p:bldP spid="16" grpId="0" animBg="1"/>
      <p:bldP spid="17" grpId="0"/>
      <p:bldP spid="18" grpId="0" animBg="1"/>
      <p:bldP spid="21" grpId="0" animBg="1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E5A6F-6D5F-C3D3-621C-FAED48777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6670F91-9F7A-2107-FF5B-2330549122EA}"/>
              </a:ext>
            </a:extLst>
          </p:cNvPr>
          <p:cNvSpPr/>
          <p:nvPr/>
        </p:nvSpPr>
        <p:spPr>
          <a:xfrm>
            <a:off x="5550730" y="4659330"/>
            <a:ext cx="782550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endParaRPr lang="en-US" sz="61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67D51F-7CA5-526C-C5F1-2F7889F1C4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25453" y="7419862"/>
            <a:ext cx="2504947" cy="8097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A29138-0B8F-CEAB-5B5B-18C22B7F5289}"/>
              </a:ext>
            </a:extLst>
          </p:cNvPr>
          <p:cNvSpPr txBox="1"/>
          <p:nvPr/>
        </p:nvSpPr>
        <p:spPr>
          <a:xfrm>
            <a:off x="849681" y="411057"/>
            <a:ext cx="2295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i="1" u="sng" dirty="0">
                <a:solidFill>
                  <a:srgbClr val="FF0000"/>
                </a:solidFill>
              </a:rPr>
              <a:t>Manual Process </a:t>
            </a:r>
            <a:endParaRPr lang="en-IN" sz="2400" i="1" u="sng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4E2014-4F36-F45D-E800-5F2C829597AA}"/>
              </a:ext>
            </a:extLst>
          </p:cNvPr>
          <p:cNvSpPr txBox="1"/>
          <p:nvPr/>
        </p:nvSpPr>
        <p:spPr>
          <a:xfrm>
            <a:off x="10299383" y="1194175"/>
            <a:ext cx="1705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Higher Profits </a:t>
            </a:r>
            <a:endParaRPr lang="en-IN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D73FE4-B66A-DC02-3C00-800AA2DA472B}"/>
              </a:ext>
            </a:extLst>
          </p:cNvPr>
          <p:cNvSpPr txBox="1"/>
          <p:nvPr/>
        </p:nvSpPr>
        <p:spPr>
          <a:xfrm>
            <a:off x="10278064" y="541660"/>
            <a:ext cx="1899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chemeClr val="bg1"/>
                </a:solidFill>
              </a:rPr>
              <a:t>Business Loss </a:t>
            </a:r>
            <a:endParaRPr lang="en-IN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7807BB9-4AD7-78A5-C70A-E97E1522546A}"/>
              </a:ext>
            </a:extLst>
          </p:cNvPr>
          <p:cNvSpPr/>
          <p:nvPr/>
        </p:nvSpPr>
        <p:spPr>
          <a:xfrm>
            <a:off x="9485972" y="460547"/>
            <a:ext cx="691377" cy="503138"/>
          </a:xfrm>
          <a:prstGeom prst="rightArrow">
            <a:avLst/>
          </a:prstGeom>
          <a:solidFill>
            <a:srgbClr val="E4444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61A06A-F734-D8F3-1E68-8EBB0E8F2577}"/>
              </a:ext>
            </a:extLst>
          </p:cNvPr>
          <p:cNvSpPr txBox="1"/>
          <p:nvPr/>
        </p:nvSpPr>
        <p:spPr>
          <a:xfrm>
            <a:off x="7497576" y="527450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dirty="0">
                <a:solidFill>
                  <a:schemeClr val="bg1"/>
                </a:solidFill>
              </a:rPr>
              <a:t>Food Waste </a:t>
            </a:r>
            <a:r>
              <a:rPr lang="en-IN" dirty="0"/>
              <a:t>🗑️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64EA612-1C94-B03D-7C44-2950E2285FCE}"/>
              </a:ext>
            </a:extLst>
          </p:cNvPr>
          <p:cNvSpPr/>
          <p:nvPr/>
        </p:nvSpPr>
        <p:spPr>
          <a:xfrm>
            <a:off x="6586958" y="443279"/>
            <a:ext cx="691377" cy="503138"/>
          </a:xfrm>
          <a:prstGeom prst="rightArrow">
            <a:avLst/>
          </a:prstGeom>
          <a:solidFill>
            <a:srgbClr val="E4444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020AB-FB68-C4CB-B0FE-02247D851CB9}"/>
              </a:ext>
            </a:extLst>
          </p:cNvPr>
          <p:cNvSpPr txBox="1"/>
          <p:nvPr/>
        </p:nvSpPr>
        <p:spPr>
          <a:xfrm>
            <a:off x="3518577" y="510182"/>
            <a:ext cx="2497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chemeClr val="bg1"/>
                </a:solidFill>
              </a:rPr>
              <a:t>Inefficient &amp; Delays 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978EED-00F3-24A5-ECCE-952CFADAABE1}"/>
              </a:ext>
            </a:extLst>
          </p:cNvPr>
          <p:cNvSpPr txBox="1"/>
          <p:nvPr/>
        </p:nvSpPr>
        <p:spPr>
          <a:xfrm>
            <a:off x="1186384" y="1132620"/>
            <a:ext cx="1581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i="1" u="sng" dirty="0">
                <a:solidFill>
                  <a:schemeClr val="accent6"/>
                </a:solidFill>
              </a:rPr>
              <a:t>AI System</a:t>
            </a:r>
            <a:endParaRPr lang="en-IN" sz="2400" i="1" u="sng" dirty="0">
              <a:solidFill>
                <a:schemeClr val="accent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A05549-3906-1A9D-6CC3-F17A43FA8631}"/>
              </a:ext>
            </a:extLst>
          </p:cNvPr>
          <p:cNvSpPr txBox="1"/>
          <p:nvPr/>
        </p:nvSpPr>
        <p:spPr>
          <a:xfrm>
            <a:off x="3299738" y="1263825"/>
            <a:ext cx="2972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chemeClr val="bg1"/>
                </a:solidFill>
              </a:rPr>
              <a:t> Automated &amp;  Real-time </a:t>
            </a:r>
            <a:r>
              <a:rPr lang="en-IN" dirty="0"/>
              <a:t>⚡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DBD235E-3E17-3567-E151-11D023804035}"/>
              </a:ext>
            </a:extLst>
          </p:cNvPr>
          <p:cNvSpPr/>
          <p:nvPr/>
        </p:nvSpPr>
        <p:spPr>
          <a:xfrm>
            <a:off x="6553504" y="1207685"/>
            <a:ext cx="691377" cy="503138"/>
          </a:xfrm>
          <a:prstGeom prst="rightArrow">
            <a:avLst/>
          </a:prstGeom>
          <a:solidFill>
            <a:srgbClr val="E4444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E40FB5-13DD-3C39-EE2F-9E542D0CC44B}"/>
              </a:ext>
            </a:extLst>
          </p:cNvPr>
          <p:cNvSpPr txBox="1"/>
          <p:nvPr/>
        </p:nvSpPr>
        <p:spPr>
          <a:xfrm>
            <a:off x="7455183" y="1224953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dirty="0">
                <a:solidFill>
                  <a:schemeClr val="bg1"/>
                </a:solidFill>
              </a:rPr>
              <a:t>Less Waste </a:t>
            </a:r>
            <a:endParaRPr lang="en-IN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DBBA2A2-7BCF-78FC-1034-2DC47D0046A2}"/>
              </a:ext>
            </a:extLst>
          </p:cNvPr>
          <p:cNvSpPr/>
          <p:nvPr/>
        </p:nvSpPr>
        <p:spPr>
          <a:xfrm>
            <a:off x="9485972" y="1197174"/>
            <a:ext cx="691377" cy="503138"/>
          </a:xfrm>
          <a:prstGeom prst="rightArrow">
            <a:avLst/>
          </a:prstGeom>
          <a:solidFill>
            <a:srgbClr val="E4444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0FC04125-CB3C-174C-F6AA-6EFFD62F1E07}"/>
              </a:ext>
            </a:extLst>
          </p:cNvPr>
          <p:cNvSpPr/>
          <p:nvPr/>
        </p:nvSpPr>
        <p:spPr>
          <a:xfrm>
            <a:off x="3301744" y="1526384"/>
            <a:ext cx="781856" cy="484632"/>
          </a:xfrm>
          <a:prstGeom prst="rightArrow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3" name="Graphic 22" descr="Bar graph with upward trend with solid fill">
            <a:extLst>
              <a:ext uri="{FF2B5EF4-FFF2-40B4-BE49-F238E27FC236}">
                <a16:creationId xmlns:a16="http://schemas.microsoft.com/office/drawing/2014/main" id="{600257B9-637B-AB8E-CF1D-940612725C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899217" y="1041855"/>
            <a:ext cx="691377" cy="691377"/>
          </a:xfrm>
          <a:prstGeom prst="rect">
            <a:avLst/>
          </a:prstGeom>
        </p:spPr>
      </p:pic>
      <p:pic>
        <p:nvPicPr>
          <p:cNvPr id="25" name="Graphic 24" descr="Downward trend graph with solid fill">
            <a:extLst>
              <a:ext uri="{FF2B5EF4-FFF2-40B4-BE49-F238E27FC236}">
                <a16:creationId xmlns:a16="http://schemas.microsoft.com/office/drawing/2014/main" id="{F3A9347C-5A0A-7E42-FE93-9BC5CBF786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821353" y="233444"/>
            <a:ext cx="769241" cy="769241"/>
          </a:xfrm>
          <a:prstGeom prst="rect">
            <a:avLst/>
          </a:prstGeom>
        </p:spPr>
      </p:pic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945AF5F9-4441-5B18-FEC3-99B92794BC90}"/>
              </a:ext>
            </a:extLst>
          </p:cNvPr>
          <p:cNvSpPr/>
          <p:nvPr/>
        </p:nvSpPr>
        <p:spPr>
          <a:xfrm>
            <a:off x="2394705" y="2273575"/>
            <a:ext cx="2972380" cy="2810108"/>
          </a:xfrm>
          <a:prstGeom prst="flowChartConnector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05623301-D029-5740-9658-5196A58F1D1C}"/>
              </a:ext>
            </a:extLst>
          </p:cNvPr>
          <p:cNvSpPr/>
          <p:nvPr/>
        </p:nvSpPr>
        <p:spPr>
          <a:xfrm>
            <a:off x="1008526" y="4335616"/>
            <a:ext cx="3025199" cy="2854713"/>
          </a:xfrm>
          <a:prstGeom prst="flowChartConnector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 Black" panose="020B0A04020102020204" pitchFamily="34" charset="0"/>
              </a:rPr>
              <a:t>ADMIN</a:t>
            </a:r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074A5D72-8BF1-D551-B142-F20346274CA1}"/>
              </a:ext>
            </a:extLst>
          </p:cNvPr>
          <p:cNvSpPr/>
          <p:nvPr/>
        </p:nvSpPr>
        <p:spPr>
          <a:xfrm>
            <a:off x="3686540" y="4306075"/>
            <a:ext cx="3010499" cy="2854713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 Black" panose="020B0A04020102020204" pitchFamily="34" charset="0"/>
              </a:rPr>
              <a:t>AI MODEL</a:t>
            </a:r>
          </a:p>
        </p:txBody>
      </p:sp>
      <p:pic>
        <p:nvPicPr>
          <p:cNvPr id="33" name="Graphic 32" descr="Checkmark with solid fill">
            <a:extLst>
              <a:ext uri="{FF2B5EF4-FFF2-40B4-BE49-F238E27FC236}">
                <a16:creationId xmlns:a16="http://schemas.microsoft.com/office/drawing/2014/main" id="{AEA46326-29F6-2AEC-878A-8B75263692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37936" y="1194174"/>
            <a:ext cx="548093" cy="548093"/>
          </a:xfrm>
          <a:prstGeom prst="rect">
            <a:avLst/>
          </a:prstGeom>
        </p:spPr>
      </p:pic>
      <p:pic>
        <p:nvPicPr>
          <p:cNvPr id="35" name="Graphic 34" descr="Warning with solid fill">
            <a:extLst>
              <a:ext uri="{FF2B5EF4-FFF2-40B4-BE49-F238E27FC236}">
                <a16:creationId xmlns:a16="http://schemas.microsoft.com/office/drawing/2014/main" id="{066F9CEA-99CF-604C-912D-A564A188337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75713" y="350538"/>
            <a:ext cx="528976" cy="52897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995F9E2-8D65-CCD6-EC59-4FA8F69095D6}"/>
              </a:ext>
            </a:extLst>
          </p:cNvPr>
          <p:cNvSpPr txBox="1"/>
          <p:nvPr/>
        </p:nvSpPr>
        <p:spPr>
          <a:xfrm>
            <a:off x="3435901" y="297757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tx1"/>
                </a:solidFill>
                <a:latin typeface="Arial Black" panose="020B0A04020102020204" pitchFamily="34" charset="0"/>
              </a:rPr>
              <a:t>USER</a:t>
            </a:r>
            <a:endParaRPr lang="en-IN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BC09CC1-BE08-DA92-F170-9FA2F7C04DEA}"/>
              </a:ext>
            </a:extLst>
          </p:cNvPr>
          <p:cNvSpPr txBox="1"/>
          <p:nvPr/>
        </p:nvSpPr>
        <p:spPr>
          <a:xfrm>
            <a:off x="2934961" y="3371304"/>
            <a:ext cx="18918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Storage Managers</a:t>
            </a:r>
            <a:b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Suppliers</a:t>
            </a:r>
          </a:p>
          <a:p>
            <a:pPr algn="ctr"/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Farmers</a:t>
            </a:r>
          </a:p>
          <a:p>
            <a:pPr algn="ctr"/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Costumers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7AD7A1-8BA6-3C1D-CCC3-65B93239B4D3}"/>
              </a:ext>
            </a:extLst>
          </p:cNvPr>
          <p:cNvSpPr txBox="1"/>
          <p:nvPr/>
        </p:nvSpPr>
        <p:spPr>
          <a:xfrm>
            <a:off x="8103758" y="3463883"/>
            <a:ext cx="624591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Dataset</a:t>
            </a:r>
            <a:r>
              <a:rPr lang="en-IN" sz="2800" dirty="0">
                <a:solidFill>
                  <a:schemeClr val="bg1"/>
                </a:solidFill>
                <a:latin typeface="Bernard MT Condensed" panose="02050806060905020404" pitchFamily="18" charset="0"/>
              </a:rPr>
              <a:t>:</a:t>
            </a:r>
          </a:p>
          <a:p>
            <a:r>
              <a:rPr lang="en-IN" i="1" u="sng" dirty="0">
                <a:solidFill>
                  <a:schemeClr val="accent1">
                    <a:lumMod val="75000"/>
                  </a:schemeClr>
                </a:solidFill>
                <a:latin typeface="Aptos" panose="020B0004020202020204" pitchFamily="34" charset="0"/>
                <a:hlinkClick r:id="rId15"/>
              </a:rPr>
              <a:t>https://www.kaggle.com/datasets/raghavrpotdar/fresh-and-stale-images-of-fruits-and-vegetables</a:t>
            </a:r>
            <a:r>
              <a:rPr lang="en-IN" i="1" u="sng" dirty="0">
                <a:solidFill>
                  <a:schemeClr val="accent1">
                    <a:lumMod val="75000"/>
                  </a:schemeClr>
                </a:solidFill>
                <a:latin typeface="Aptos" panose="020B0004020202020204" pitchFamily="34" charset="0"/>
              </a:rPr>
              <a:t>  </a:t>
            </a:r>
            <a:r>
              <a:rPr lang="en-IN" i="1" dirty="0">
                <a:solidFill>
                  <a:schemeClr val="accent1">
                    <a:lumMod val="75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en-IN" b="1" i="1" dirty="0">
                <a:solidFill>
                  <a:schemeClr val="bg2">
                    <a:lumMod val="90000"/>
                  </a:schemeClr>
                </a:solidFill>
                <a:latin typeface="Aptos" panose="020B0004020202020204" pitchFamily="34" charset="0"/>
              </a:rPr>
              <a:t>&amp;   </a:t>
            </a:r>
            <a:r>
              <a:rPr lang="en-IN" i="1" dirty="0">
                <a:solidFill>
                  <a:schemeClr val="accent1">
                    <a:lumMod val="75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en-IN" i="1" dirty="0">
                <a:solidFill>
                  <a:schemeClr val="bg2">
                    <a:lumMod val="90000"/>
                  </a:schemeClr>
                </a:solidFill>
                <a:latin typeface="Aptos" panose="020B0004020202020204" pitchFamily="34" charset="0"/>
              </a:rPr>
              <a:t>Custom  Dataset</a:t>
            </a:r>
            <a:endParaRPr lang="en-IN" sz="2800" i="1" dirty="0">
              <a:solidFill>
                <a:schemeClr val="bg2">
                  <a:lumMod val="9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8CDE334-5CA1-C0A5-11E7-89A080592736}"/>
              </a:ext>
            </a:extLst>
          </p:cNvPr>
          <p:cNvSpPr txBox="1"/>
          <p:nvPr/>
        </p:nvSpPr>
        <p:spPr>
          <a:xfrm>
            <a:off x="8103758" y="5037383"/>
            <a:ext cx="7315200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Bahnschrift SemiBold Condensed" panose="020B0502040204020203" pitchFamily="34" charset="0"/>
                <a:cs typeface="Arial" panose="020B0604020202020204" pitchFamily="34" charset="0"/>
              </a:rPr>
              <a:t>Data Source</a:t>
            </a:r>
            <a:r>
              <a:rPr lang="en-IN" sz="1800" dirty="0">
                <a:solidFill>
                  <a:schemeClr val="bg1"/>
                </a:solidFill>
                <a:latin typeface="Bernard MT Condensed" panose="02050806060905020404" pitchFamily="18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Bahnschrift" panose="020B0502040204020203" pitchFamily="34" charset="0"/>
                <a:ea typeface="Belleza"/>
                <a:cs typeface="Belleza"/>
                <a:sym typeface="Belleza"/>
              </a:rPr>
              <a:t>Supermarkets</a:t>
            </a:r>
            <a:endParaRPr lang="en-IN" dirty="0">
              <a:solidFill>
                <a:schemeClr val="bg2">
                  <a:lumMod val="90000"/>
                </a:schemeClr>
              </a:solidFill>
              <a:latin typeface="Bahnschrift" panose="020B0502040204020203" pitchFamily="34" charset="0"/>
              <a:ea typeface="Belleza"/>
              <a:cs typeface="Belleza"/>
              <a:sym typeface="Bellez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Bahnschrift" panose="020B0502040204020203" pitchFamily="34" charset="0"/>
                <a:ea typeface="Belleza"/>
                <a:cs typeface="Belleza"/>
                <a:sym typeface="Belleza"/>
              </a:rPr>
              <a:t>Local Fruit Vendors </a:t>
            </a:r>
            <a:endParaRPr lang="en-IN" dirty="0">
              <a:solidFill>
                <a:schemeClr val="bg2">
                  <a:lumMod val="90000"/>
                </a:schemeClr>
              </a:solidFill>
              <a:latin typeface="Bahnschrift" panose="020B0502040204020203" pitchFamily="34" charset="0"/>
              <a:ea typeface="Belleza"/>
              <a:cs typeface="Belleza"/>
              <a:sym typeface="Bellez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Bahnschrift" panose="020B0502040204020203" pitchFamily="34" charset="0"/>
                <a:ea typeface="Belleza"/>
                <a:cs typeface="Belleza"/>
                <a:sym typeface="Belleza"/>
              </a:rPr>
              <a:t>Direct from Trees </a:t>
            </a:r>
            <a:r>
              <a:rPr lang="en-US" dirty="0">
                <a:solidFill>
                  <a:srgbClr val="000000"/>
                </a:solidFill>
                <a:latin typeface="Bahnschrift" panose="020B0502040204020203" pitchFamily="34" charset="0"/>
                <a:ea typeface="Belleza"/>
                <a:cs typeface="Belleza"/>
                <a:sym typeface="Belleza"/>
              </a:rPr>
              <a:t> </a:t>
            </a:r>
            <a:endParaRPr lang="en-IN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41" name="Audio 40">
            <a:hlinkClick r:id="" action="ppaction://media"/>
            <a:extLst>
              <a:ext uri="{FF2B5EF4-FFF2-40B4-BE49-F238E27FC236}">
                <a16:creationId xmlns:a16="http://schemas.microsoft.com/office/drawing/2014/main" id="{91952EF6-EF97-7058-5094-8692C78079C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6"/>
          <a:srcRect l="-325245" t="-161075" r="-325245" b="-161075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16030639"/>
      </p:ext>
    </p:extLst>
  </p:cSld>
  <p:clrMapOvr>
    <a:masterClrMapping/>
  </p:clrMapOvr>
  <p:transition advTm="7001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  <p:bldLst>
      <p:bldP spid="29" grpId="0" animBg="1"/>
      <p:bldP spid="30" grpId="0" animBg="1"/>
      <p:bldP spid="31" grpId="0" animBg="1"/>
      <p:bldP spid="36" grpId="0"/>
      <p:bldP spid="38" grpId="0"/>
      <p:bldP spid="40" grpId="0"/>
      <p:bldP spid="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3644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969" y="825190"/>
            <a:ext cx="2547046" cy="157415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08905" y="2494596"/>
            <a:ext cx="1911742" cy="350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 Acquisition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5035" y="825190"/>
            <a:ext cx="2547146" cy="157415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309825" y="2500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Image Preprocessing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9171" y="859908"/>
            <a:ext cx="2547146" cy="157415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119656" y="24966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Model Training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24409" y="825190"/>
            <a:ext cx="2572564" cy="158986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2418992" y="24904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Evaluation</a:t>
            </a:r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C3B9A5-B643-257E-4798-A8DD03D6F5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25453" y="7419862"/>
            <a:ext cx="2504947" cy="809738"/>
          </a:xfrm>
          <a:prstGeom prst="rect">
            <a:avLst/>
          </a:prstGeom>
        </p:spPr>
      </p:pic>
      <p:pic>
        <p:nvPicPr>
          <p:cNvPr id="16" name="Graphic 15" descr="Line arrow: Straight with solid fill">
            <a:extLst>
              <a:ext uri="{FF2B5EF4-FFF2-40B4-BE49-F238E27FC236}">
                <a16:creationId xmlns:a16="http://schemas.microsoft.com/office/drawing/2014/main" id="{B3FD2D3E-76DA-9AC2-2DBB-CD76799CFF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0800000">
            <a:off x="3105992" y="1335564"/>
            <a:ext cx="708778" cy="708778"/>
          </a:xfrm>
          <a:prstGeom prst="rect">
            <a:avLst/>
          </a:prstGeom>
        </p:spPr>
      </p:pic>
      <p:pic>
        <p:nvPicPr>
          <p:cNvPr id="18" name="Graphic 17" descr="Line arrow: Straight with solid fill">
            <a:extLst>
              <a:ext uri="{FF2B5EF4-FFF2-40B4-BE49-F238E27FC236}">
                <a16:creationId xmlns:a16="http://schemas.microsoft.com/office/drawing/2014/main" id="{83A7B3B0-5213-4087-BF43-88AFB5471B4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0800000">
            <a:off x="10494851" y="1323644"/>
            <a:ext cx="708778" cy="708778"/>
          </a:xfrm>
          <a:prstGeom prst="rect">
            <a:avLst/>
          </a:prstGeom>
        </p:spPr>
      </p:pic>
      <p:pic>
        <p:nvPicPr>
          <p:cNvPr id="19" name="Graphic 18" descr="Line arrow: Straight with solid fill">
            <a:extLst>
              <a:ext uri="{FF2B5EF4-FFF2-40B4-BE49-F238E27FC236}">
                <a16:creationId xmlns:a16="http://schemas.microsoft.com/office/drawing/2014/main" id="{F4DB7EFA-1790-02D3-2313-10C4973787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0800000">
            <a:off x="6659949" y="1376786"/>
            <a:ext cx="708778" cy="70877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7F53245-1FCE-8920-13C1-B61934FE495F}"/>
              </a:ext>
            </a:extLst>
          </p:cNvPr>
          <p:cNvSpPr txBox="1"/>
          <p:nvPr/>
        </p:nvSpPr>
        <p:spPr>
          <a:xfrm>
            <a:off x="979920" y="350807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Arial Black" panose="020B0A04020102020204" pitchFamily="34" charset="0"/>
              </a:rPr>
              <a:t>INPUT</a:t>
            </a:r>
          </a:p>
        </p:txBody>
      </p:sp>
      <p:pic>
        <p:nvPicPr>
          <p:cNvPr id="23" name="Graphic 22" descr="Arrow: Clockwise curve with solid fill">
            <a:extLst>
              <a:ext uri="{FF2B5EF4-FFF2-40B4-BE49-F238E27FC236}">
                <a16:creationId xmlns:a16="http://schemas.microsoft.com/office/drawing/2014/main" id="{C0678427-E619-C022-968D-5110AF21786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466947">
            <a:off x="12260" y="2669452"/>
            <a:ext cx="914400" cy="914400"/>
          </a:xfrm>
          <a:prstGeom prst="rect">
            <a:avLst/>
          </a:prstGeom>
        </p:spPr>
      </p:pic>
      <p:pic>
        <p:nvPicPr>
          <p:cNvPr id="24" name="Graphic 23" descr="Arrow: Clockwise curve with solid fill">
            <a:extLst>
              <a:ext uri="{FF2B5EF4-FFF2-40B4-BE49-F238E27FC236}">
                <a16:creationId xmlns:a16="http://schemas.microsoft.com/office/drawing/2014/main" id="{9DDA547C-BE2C-E098-1812-2C5A21D4D95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2887132">
            <a:off x="13619044" y="2666335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2635EEE-FAD5-297F-4688-8468F9DB1794}"/>
              </a:ext>
            </a:extLst>
          </p:cNvPr>
          <p:cNvSpPr txBox="1"/>
          <p:nvPr/>
        </p:nvSpPr>
        <p:spPr>
          <a:xfrm>
            <a:off x="12418992" y="350807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Arial Black" panose="020B0A04020102020204" pitchFamily="34" charset="0"/>
              </a:rPr>
              <a:t>OUTPUT </a:t>
            </a:r>
            <a:endParaRPr lang="en-IN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572C3DA-FB22-F801-C6FA-A5AC227046B3}"/>
              </a:ext>
            </a:extLst>
          </p:cNvPr>
          <p:cNvSpPr/>
          <p:nvPr/>
        </p:nvSpPr>
        <p:spPr>
          <a:xfrm>
            <a:off x="3680031" y="3286245"/>
            <a:ext cx="5959836" cy="1538862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N" dirty="0">
              <a:highlight>
                <a:srgbClr val="FFFFFF"/>
              </a:highlight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32DB0F1-7FA7-9275-E32D-57DC1C16507B}"/>
              </a:ext>
            </a:extLst>
          </p:cNvPr>
          <p:cNvSpPr/>
          <p:nvPr/>
        </p:nvSpPr>
        <p:spPr>
          <a:xfrm>
            <a:off x="4015035" y="3436325"/>
            <a:ext cx="1170879" cy="556751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Resizing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0061DB5-C3D5-4E29-2C78-37718EC36C01}"/>
              </a:ext>
            </a:extLst>
          </p:cNvPr>
          <p:cNvSpPr/>
          <p:nvPr/>
        </p:nvSpPr>
        <p:spPr>
          <a:xfrm>
            <a:off x="7776256" y="3459505"/>
            <a:ext cx="1451786" cy="556751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Feature extraction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25EE170-93AF-44F5-6603-FFF6BED602DE}"/>
              </a:ext>
            </a:extLst>
          </p:cNvPr>
          <p:cNvSpPr/>
          <p:nvPr/>
        </p:nvSpPr>
        <p:spPr>
          <a:xfrm>
            <a:off x="4731459" y="4125826"/>
            <a:ext cx="1483724" cy="556751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Augmentation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A8AB1D5-34D4-83B0-01D2-DED3A37080C7}"/>
              </a:ext>
            </a:extLst>
          </p:cNvPr>
          <p:cNvSpPr/>
          <p:nvPr/>
        </p:nvSpPr>
        <p:spPr>
          <a:xfrm>
            <a:off x="5849583" y="3446105"/>
            <a:ext cx="1451786" cy="556751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Normalizing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E2FB002-E738-5D14-A28C-9AB71A5A596C}"/>
              </a:ext>
            </a:extLst>
          </p:cNvPr>
          <p:cNvSpPr/>
          <p:nvPr/>
        </p:nvSpPr>
        <p:spPr>
          <a:xfrm>
            <a:off x="6821156" y="4102172"/>
            <a:ext cx="1298500" cy="556751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Labeling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CB5C79C-7307-C577-7DAE-1C4BFD813812}"/>
              </a:ext>
            </a:extLst>
          </p:cNvPr>
          <p:cNvCxnSpPr>
            <a:cxnSpLocks/>
          </p:cNvCxnSpPr>
          <p:nvPr/>
        </p:nvCxnSpPr>
        <p:spPr>
          <a:xfrm flipH="1">
            <a:off x="3680031" y="2399347"/>
            <a:ext cx="407382" cy="870965"/>
          </a:xfrm>
          <a:prstGeom prst="line">
            <a:avLst/>
          </a:prstGeom>
          <a:ln w="9525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88D8C47-78E9-7C45-6B82-D2AAED243043}"/>
              </a:ext>
            </a:extLst>
          </p:cNvPr>
          <p:cNvCxnSpPr>
            <a:cxnSpLocks/>
          </p:cNvCxnSpPr>
          <p:nvPr/>
        </p:nvCxnSpPr>
        <p:spPr>
          <a:xfrm>
            <a:off x="6383155" y="2399347"/>
            <a:ext cx="3256712" cy="886898"/>
          </a:xfrm>
          <a:prstGeom prst="line">
            <a:avLst/>
          </a:prstGeom>
          <a:ln w="9525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CEB4A5AE-71E0-18A6-9B86-C8FD69325180}"/>
              </a:ext>
            </a:extLst>
          </p:cNvPr>
          <p:cNvSpPr txBox="1"/>
          <p:nvPr/>
        </p:nvSpPr>
        <p:spPr>
          <a:xfrm>
            <a:off x="9952181" y="5280752"/>
            <a:ext cx="49336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  <a:latin typeface="Bahnschrift SemiBold Condensed" panose="020B0502040204020203" pitchFamily="34" charset="0"/>
              </a:rPr>
              <a:t>TECHSTACK-</a:t>
            </a:r>
          </a:p>
          <a:p>
            <a:r>
              <a:rPr lang="en-IN" sz="2000" b="1" spc="3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FRONTEND</a:t>
            </a:r>
            <a:r>
              <a:rPr lang="en-IN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: </a:t>
            </a:r>
            <a:r>
              <a:rPr lang="en-IN" sz="2000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React.js</a:t>
            </a:r>
          </a:p>
          <a:p>
            <a:r>
              <a:rPr lang="en-IN" sz="2000" b="1" spc="3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BACKEND</a:t>
            </a:r>
            <a:r>
              <a:rPr lang="en-IN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: </a:t>
            </a:r>
            <a:r>
              <a:rPr lang="en-IN" sz="2000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Express.js</a:t>
            </a:r>
          </a:p>
          <a:p>
            <a:r>
              <a:rPr lang="en-IN" sz="2000" b="1" spc="3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AI MODEL</a:t>
            </a:r>
            <a:r>
              <a:rPr lang="en-IN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: </a:t>
            </a:r>
            <a:r>
              <a:rPr lang="en-IN" sz="2000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Swin transformer and CNN</a:t>
            </a:r>
          </a:p>
          <a:p>
            <a:r>
              <a:rPr lang="en-IN" sz="2000" b="1" spc="3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DATABASE</a:t>
            </a:r>
            <a:r>
              <a:rPr lang="en-IN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: </a:t>
            </a:r>
            <a:r>
              <a:rPr lang="en-IN" sz="2000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MongoDB</a:t>
            </a:r>
          </a:p>
          <a:p>
            <a:r>
              <a:rPr lang="en-IN" sz="2000" b="1" spc="3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CLOUD DEPLOYMENT</a:t>
            </a:r>
            <a:r>
              <a:rPr lang="en-IN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: </a:t>
            </a:r>
            <a:r>
              <a:rPr lang="en-IN" sz="2000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AWS/GCP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B823DCD8-319E-04FA-469E-D43A43AE355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8905" y="5570370"/>
            <a:ext cx="1635716" cy="143860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3F85910-DDBF-DC3B-E0B2-5513B2CBF44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37153" y="5540969"/>
            <a:ext cx="1535129" cy="144507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1BF0C529-41E3-28E4-87C7-D37F3B35927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90841" y="5517654"/>
            <a:ext cx="1535129" cy="142618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9019C58D-5D57-00CC-7E43-EB24B714048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77697" y="5565428"/>
            <a:ext cx="1420612" cy="1420612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37B27E63-235B-68B5-24E6-C9DE1CB6997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26753" y="5576131"/>
            <a:ext cx="1420612" cy="1420612"/>
          </a:xfrm>
          <a:prstGeom prst="rect">
            <a:avLst/>
          </a:prstGeom>
        </p:spPr>
      </p:pic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55717F1E-14EC-1A90-A16D-7EE07AE2CA3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0"/>
          <a:srcRect l="-325245" t="-161075" r="-325245" b="-161075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74270">
        <p:circle/>
      </p:transition>
    </mc:Choice>
    <mc:Fallback>
      <p:transition advTm="7427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  <p:bldLst>
      <p:bldP spid="4" grpId="0" animBg="1"/>
      <p:bldP spid="7" grpId="0" animBg="1"/>
      <p:bldP spid="10" grpId="0" animBg="1"/>
      <p:bldP spid="13" grpId="0" animBg="1"/>
      <p:bldP spid="20" grpId="0"/>
      <p:bldP spid="25" grpId="0"/>
      <p:bldP spid="43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CAE01-CBE4-9566-D191-4E5A3A230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85994E7-21CB-A4A8-C7B6-66AC9C706F5A}"/>
              </a:ext>
            </a:extLst>
          </p:cNvPr>
          <p:cNvSpPr/>
          <p:nvPr/>
        </p:nvSpPr>
        <p:spPr>
          <a:xfrm>
            <a:off x="3402449" y="3625691"/>
            <a:ext cx="782550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endParaRPr lang="en-US" sz="61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3A62F7-23AF-EF3F-2846-05A001B33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25453" y="7419862"/>
            <a:ext cx="2504947" cy="8097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457737-2D4D-E576-A38B-03F3E702F8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"/>
            <a:ext cx="14630400" cy="8229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C20CA4-77A9-4F52-64F8-4FF08FE2B6AB}"/>
              </a:ext>
            </a:extLst>
          </p:cNvPr>
          <p:cNvSpPr txBox="1"/>
          <p:nvPr/>
        </p:nvSpPr>
        <p:spPr>
          <a:xfrm>
            <a:off x="5099850" y="7824731"/>
            <a:ext cx="4430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Architecture diagram of stale fruit detection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6E8E6ED4-C297-7472-7CE1-899A537515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325245" t="-161075" r="-325245" b="-161075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444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40794">
        <p14:reveal/>
      </p:transition>
    </mc:Choice>
    <mc:Fallback>
      <p:transition advTm="407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4|23|3.2|2.3|1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2|34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|0.4|12.1|2.5|0.9|2|3.1|2.7|2.7|5.6|4.3|3.8|2|2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1306</TotalTime>
  <Words>170</Words>
  <Application>Microsoft Office PowerPoint</Application>
  <PresentationFormat>Custom</PresentationFormat>
  <Paragraphs>51</Paragraphs>
  <Slides>4</Slides>
  <Notes>4</Notes>
  <HiddenSlides>0</HiddenSlides>
  <MMClips>4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5" baseType="lpstr">
      <vt:lpstr>IBM Plex Sans Medium</vt:lpstr>
      <vt:lpstr>Arial Narrow</vt:lpstr>
      <vt:lpstr>Bernard MT Condensed</vt:lpstr>
      <vt:lpstr>Arial</vt:lpstr>
      <vt:lpstr>Bahnschrift</vt:lpstr>
      <vt:lpstr>Arial Black</vt:lpstr>
      <vt:lpstr>Roboto</vt:lpstr>
      <vt:lpstr>Bahnschrift SemiCondensed</vt:lpstr>
      <vt:lpstr>Bahnschrift SemiBold Condensed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JALA LINGAIAH</cp:lastModifiedBy>
  <cp:revision>3</cp:revision>
  <dcterms:created xsi:type="dcterms:W3CDTF">2025-03-06T16:24:09Z</dcterms:created>
  <dcterms:modified xsi:type="dcterms:W3CDTF">2025-03-19T19:10:03Z</dcterms:modified>
</cp:coreProperties>
</file>